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sldIdLst>
    <p:sldId id="256" r:id="rId4"/>
    <p:sldId id="257" r:id="rId6"/>
    <p:sldId id="258" r:id="rId7"/>
    <p:sldId id="262" r:id="rId8"/>
    <p:sldId id="263" r:id="rId9"/>
    <p:sldId id="259" r:id="rId10"/>
    <p:sldId id="307" r:id="rId11"/>
    <p:sldId id="264" r:id="rId12"/>
    <p:sldId id="284" r:id="rId13"/>
    <p:sldId id="265" r:id="rId14"/>
    <p:sldId id="282" r:id="rId15"/>
    <p:sldId id="261" r:id="rId16"/>
    <p:sldId id="310" r:id="rId17"/>
    <p:sldId id="267" r:id="rId18"/>
    <p:sldId id="268" r:id="rId19"/>
    <p:sldId id="269" r:id="rId20"/>
    <p:sldId id="312" r:id="rId21"/>
    <p:sldId id="260" r:id="rId22"/>
    <p:sldId id="270" r:id="rId23"/>
    <p:sldId id="271" r:id="rId24"/>
    <p:sldId id="316" r:id="rId25"/>
    <p:sldId id="272" r:id="rId26"/>
    <p:sldId id="318" r:id="rId27"/>
    <p:sldId id="273" r:id="rId28"/>
    <p:sldId id="320" r:id="rId29"/>
    <p:sldId id="275" r:id="rId30"/>
    <p:sldId id="276" r:id="rId31"/>
    <p:sldId id="321" r:id="rId32"/>
    <p:sldId id="285" r:id="rId33"/>
    <p:sldId id="277" r:id="rId34"/>
    <p:sldId id="278" r:id="rId35"/>
    <p:sldId id="279" r:id="rId36"/>
    <p:sldId id="280" r:id="rId37"/>
    <p:sldId id="274" r:id="rId38"/>
  </p:sldIdLst>
  <p:sldSz cx="9144000" cy="6858000" type="screen4x3"/>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249156" y="1279287"/>
            <a:ext cx="4605433"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一部分干，一部分看，还有一部分在捣蛋。</a:t>
            </a:r>
            <a:endParaRPr lang="zh-CN" altLang="en-US"/>
          </a:p>
          <a:p>
            <a:r>
              <a:rPr lang="zh-CN" altLang="en-US"/>
              <a:t>要加入正能量的圈子，影响人，感染人，引领人。科研团队应该是这样的人。</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4" name="Picture 7" descr="moban1-2副本"/>
          <p:cNvPicPr>
            <a:picLocks noChangeAspect="1" noChangeArrowheads="1"/>
          </p:cNvPicPr>
          <p:nvPr/>
        </p:nvPicPr>
        <p:blipFill>
          <a:blip r:embed="rId2">
            <a:extLst>
              <a:ext uri="{28A0092B-C50C-407E-A947-70E740481C1C}">
                <a14:useLocalDpi xmlns:a14="http://schemas.microsoft.com/office/drawing/2010/main" val="0"/>
              </a:ext>
            </a:extLst>
          </a:blip>
          <a:srcRect l="3856" t="3555" r="4272" b="5338"/>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12713"/>
            <a:ext cx="285908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1835150" y="5516563"/>
            <a:ext cx="1441450" cy="1152525"/>
          </a:xfrm>
          <a:prstGeom prst="roundRect">
            <a:avLst/>
          </a:prstGeom>
          <a:solidFill>
            <a:srgbClr val="F3F1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7" name="圆角矩形 6"/>
          <p:cNvSpPr/>
          <p:nvPr/>
        </p:nvSpPr>
        <p:spPr>
          <a:xfrm>
            <a:off x="5435600" y="6308725"/>
            <a:ext cx="720725" cy="649288"/>
          </a:xfrm>
          <a:prstGeom prst="roundRect">
            <a:avLst/>
          </a:prstGeom>
          <a:solidFill>
            <a:srgbClr val="F3F1F2"/>
          </a:solidFill>
          <a:ln>
            <a:solidFill>
              <a:srgbClr val="F3F1F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3314" name="Rectangle 2"/>
          <p:cNvSpPr>
            <a:spLocks noGrp="1" noChangeArrowheads="1"/>
          </p:cNvSpPr>
          <p:nvPr>
            <p:ph type="ctrTitle"/>
          </p:nvPr>
        </p:nvSpPr>
        <p:spPr>
          <a:xfrm>
            <a:off x="685800" y="2130427"/>
            <a:ext cx="7772400" cy="1470025"/>
          </a:xfrm>
        </p:spPr>
        <p:txBody>
          <a:bodyPr/>
          <a:lstStyle>
            <a:lvl1pPr>
              <a:defRPr>
                <a:latin typeface="黑体" panose="02010609060101010101" pitchFamily="49" charset="-122"/>
                <a:ea typeface="黑体" panose="02010609060101010101" pitchFamily="49" charset="-122"/>
              </a:defRPr>
            </a:lvl1pPr>
          </a:lstStyle>
          <a:p>
            <a:pPr lvl="0"/>
            <a:r>
              <a:rPr lang="zh-CN" altLang="en-US" noProof="0" smtClean="0"/>
              <a:t>单击此处编辑母版标题样式</a:t>
            </a:r>
            <a:endParaRPr lang="zh-CN" altLang="en-US" noProof="0" dirty="0" smtClean="0"/>
          </a:p>
        </p:txBody>
      </p:sp>
      <p:sp>
        <p:nvSpPr>
          <p:cNvPr id="13315" name="Rectangle 3"/>
          <p:cNvSpPr>
            <a:spLocks noGrp="1" noChangeArrowheads="1"/>
          </p:cNvSpPr>
          <p:nvPr>
            <p:ph type="subTitle" idx="1"/>
          </p:nvPr>
        </p:nvSpPr>
        <p:spPr>
          <a:xfrm>
            <a:off x="1371600" y="3886200"/>
            <a:ext cx="6400800" cy="1126976"/>
          </a:xfrm>
        </p:spPr>
        <p:txBody>
          <a:bodyPr/>
          <a:lstStyle>
            <a:lvl1pPr marL="0" indent="0" algn="ctr">
              <a:buFontTx/>
              <a:buNone/>
              <a:defRPr>
                <a:latin typeface="楷体" panose="02010609060101010101" pitchFamily="49" charset="-122"/>
                <a:ea typeface="楷体" panose="02010609060101010101" pitchFamily="49" charset="-122"/>
              </a:defRPr>
            </a:lvl1pPr>
          </a:lstStyle>
          <a:p>
            <a:pPr lvl="0"/>
            <a:r>
              <a:rPr lang="zh-CN" altLang="en-US" noProof="0" smtClean="0"/>
              <a:t>单击此处编辑母版副标题样式</a:t>
            </a:r>
            <a:endParaRPr lang="zh-CN" altLang="en-US" noProof="0" smtClean="0"/>
          </a:p>
        </p:txBody>
      </p:sp>
      <p:sp>
        <p:nvSpPr>
          <p:cNvPr id="8" name="Rectangle 4"/>
          <p:cNvSpPr>
            <a:spLocks noGrp="1" noChangeArrowheads="1"/>
          </p:cNvSpPr>
          <p:nvPr>
            <p:ph type="dt" sz="half" idx="10"/>
          </p:nvPr>
        </p:nvSpPr>
        <p:spPr/>
        <p:txBody>
          <a:bodyPr/>
          <a:lstStyle>
            <a:lvl1pPr>
              <a:defRPr/>
            </a:lvl1pPr>
          </a:lstStyle>
          <a:p>
            <a:fld id="{82F288E0-7875-42C4-84C8-98DBBD3BF4D2}" type="datetimeFigureOut">
              <a:rPr lang="zh-CN" altLang="en-US" smtClean="0"/>
            </a:fld>
            <a:endParaRPr lang="zh-CN" altLang="en-US"/>
          </a:p>
        </p:txBody>
      </p:sp>
      <p:sp>
        <p:nvSpPr>
          <p:cNvPr id="9" name="Rectangle 5"/>
          <p:cNvSpPr>
            <a:spLocks noGrp="1" noChangeArrowheads="1"/>
          </p:cNvSpPr>
          <p:nvPr>
            <p:ph type="ftr" sz="quarter" idx="11"/>
          </p:nvPr>
        </p:nvSpPr>
        <p:spPr/>
        <p:txBody>
          <a:bodyPr/>
          <a:lstStyle>
            <a:lvl1pPr>
              <a:defRPr/>
            </a:lvl1pPr>
          </a:lstStyle>
          <a:p>
            <a:endParaRPr lang="zh-CN" altLang="en-US"/>
          </a:p>
        </p:txBody>
      </p:sp>
      <p:sp>
        <p:nvSpPr>
          <p:cNvPr id="10" name="Rectangle 6"/>
          <p:cNvSpPr>
            <a:spLocks noGrp="1" noChangeArrowheads="1"/>
          </p:cNvSpPr>
          <p:nvPr>
            <p:ph type="sldNum" sz="quarter" idx="12"/>
          </p:nvPr>
        </p:nvSpPr>
        <p:spPr/>
        <p:txBody>
          <a:bodyPr/>
          <a:lstStyle>
            <a:lvl1pPr>
              <a:defRPr smtClean="0"/>
            </a:lvl1p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4" name="Picture 7" descr="moban1-3副本"/>
          <p:cNvPicPr>
            <a:picLocks noChangeAspect="1" noChangeArrowheads="1"/>
          </p:cNvPicPr>
          <p:nvPr/>
        </p:nvPicPr>
        <p:blipFill>
          <a:blip r:embed="rId2">
            <a:extLst>
              <a:ext uri="{28A0092B-C50C-407E-A947-70E740481C1C}">
                <a14:useLocalDpi xmlns:a14="http://schemas.microsoft.com/office/drawing/2010/main" val="0"/>
              </a:ext>
            </a:extLst>
          </a:blip>
          <a:srcRect l="4187" t="4050" r="4549" b="4854"/>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12713"/>
            <a:ext cx="285908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a:xfrm>
            <a:off x="2124075" y="5661025"/>
            <a:ext cx="1439863" cy="1152525"/>
          </a:xfrm>
          <a:prstGeom prst="roundRect">
            <a:avLst/>
          </a:prstGeom>
          <a:solidFill>
            <a:srgbClr val="F3F1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7" name="圆角矩形 6"/>
          <p:cNvSpPr/>
          <p:nvPr/>
        </p:nvSpPr>
        <p:spPr>
          <a:xfrm>
            <a:off x="5724525" y="6308725"/>
            <a:ext cx="719138" cy="649288"/>
          </a:xfrm>
          <a:prstGeom prst="roundRect">
            <a:avLst/>
          </a:prstGeom>
          <a:solidFill>
            <a:srgbClr val="F3F1F2"/>
          </a:solidFill>
          <a:ln>
            <a:solidFill>
              <a:srgbClr val="F3F1F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7410" name="Rectangle 2"/>
          <p:cNvSpPr>
            <a:spLocks noGrp="1" noChangeArrowheads="1"/>
          </p:cNvSpPr>
          <p:nvPr>
            <p:ph type="ctrTitle"/>
          </p:nvPr>
        </p:nvSpPr>
        <p:spPr>
          <a:xfrm>
            <a:off x="685800" y="2130427"/>
            <a:ext cx="7772400" cy="1470025"/>
          </a:xfrm>
        </p:spPr>
        <p:txBody>
          <a:bodyPr/>
          <a:lstStyle>
            <a:lvl1pPr>
              <a:defRPr/>
            </a:lvl1pPr>
          </a:lstStyle>
          <a:p>
            <a:pPr lvl="0"/>
            <a:r>
              <a:rPr lang="zh-CN" altLang="en-US" noProof="0" smtClean="0"/>
              <a:t>单击此处编辑母版标题样式</a:t>
            </a:r>
            <a:endParaRPr lang="zh-CN" altLang="en-US" noProof="0" smtClean="0"/>
          </a:p>
        </p:txBody>
      </p:sp>
      <p:sp>
        <p:nvSpPr>
          <p:cNvPr id="17411" name="Rectangle 3"/>
          <p:cNvSpPr>
            <a:spLocks noGrp="1" noChangeArrowheads="1"/>
          </p:cNvSpPr>
          <p:nvPr>
            <p:ph type="subTitle" idx="1"/>
          </p:nvPr>
        </p:nvSpPr>
        <p:spPr>
          <a:xfrm>
            <a:off x="1371600" y="3789040"/>
            <a:ext cx="6400800" cy="1752600"/>
          </a:xfrm>
        </p:spPr>
        <p:txBody>
          <a:bodyPr/>
          <a:lstStyle>
            <a:lvl1pPr marL="0" indent="0" algn="ctr">
              <a:buFontTx/>
              <a:buNone/>
              <a:defRPr/>
            </a:lvl1pPr>
          </a:lstStyle>
          <a:p>
            <a:pPr lvl="0"/>
            <a:r>
              <a:rPr lang="zh-CN" altLang="en-US" noProof="0" smtClean="0"/>
              <a:t>单击此处编辑母版副标题样式</a:t>
            </a:r>
            <a:endParaRPr lang="zh-CN" altLang="en-US" noProof="0" smtClean="0"/>
          </a:p>
        </p:txBody>
      </p:sp>
      <p:sp>
        <p:nvSpPr>
          <p:cNvPr id="8" name="Rectangle 4"/>
          <p:cNvSpPr>
            <a:spLocks noGrp="1" noChangeArrowheads="1"/>
          </p:cNvSpPr>
          <p:nvPr>
            <p:ph type="dt" sz="half" idx="10"/>
          </p:nvPr>
        </p:nvSpPr>
        <p:spPr/>
        <p:txBody>
          <a:bodyPr/>
          <a:lstStyle>
            <a:lvl1pPr>
              <a:defRPr/>
            </a:lvl1pPr>
          </a:lstStyle>
          <a:p>
            <a:pPr>
              <a:defRPr/>
            </a:pPr>
            <a:fld id="{B7F41472-2B6F-4C08-8CDE-38A887827080}" type="datetime1">
              <a:rPr lang="zh-CN" altLang="en-US"/>
            </a:fld>
            <a:endParaRPr lang="en-US" altLang="zh-CN"/>
          </a:p>
        </p:txBody>
      </p:sp>
      <p:sp>
        <p:nvSpPr>
          <p:cNvPr id="9" name="Rectangle 5"/>
          <p:cNvSpPr>
            <a:spLocks noGrp="1" noChangeArrowheads="1"/>
          </p:cNvSpPr>
          <p:nvPr>
            <p:ph type="ftr" sz="quarter" idx="11"/>
          </p:nvPr>
        </p:nvSpPr>
        <p:spPr/>
        <p:txBody>
          <a:bodyPr/>
          <a:lstStyle>
            <a:lvl1pPr>
              <a:defRPr/>
            </a:lvl1pPr>
          </a:lstStyle>
          <a:p>
            <a:pPr>
              <a:defRPr/>
            </a:pPr>
            <a:endParaRPr lang="en-US" altLang="zh-CN"/>
          </a:p>
        </p:txBody>
      </p:sp>
      <p:sp>
        <p:nvSpPr>
          <p:cNvPr id="10" name="Rectangle 6"/>
          <p:cNvSpPr>
            <a:spLocks noGrp="1" noChangeArrowheads="1"/>
          </p:cNvSpPr>
          <p:nvPr>
            <p:ph type="sldNum" sz="quarter" idx="12"/>
          </p:nvPr>
        </p:nvSpPr>
        <p:spPr/>
        <p:txBody>
          <a:bodyPr/>
          <a:lstStyle>
            <a:lvl1pPr>
              <a:defRPr/>
            </a:lvl1pPr>
          </a:lstStyle>
          <a:p>
            <a:pPr>
              <a:defRPr/>
            </a:pPr>
            <a:fld id="{400634C9-D73C-486D-9D01-C8743E4F569A}" type="slidenum">
              <a:rPr lang="en-US" altLang="zh-CN"/>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00979B96-E105-474B-B1E6-066EF9A62D85}" type="datetime1">
              <a:rPr lang="zh-CN" altLang="en-US"/>
            </a:fld>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95B8119-92C0-45CC-A17D-CA68B694195D}" type="slidenum">
              <a:rPr lang="en-US" altLang="zh-CN"/>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fld id="{3F8AED30-4918-472E-8C1E-EFD6AE7ADE6D}" type="datetime1">
              <a:rPr lang="zh-CN" altLang="en-US"/>
            </a:fld>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547630BF-BD4A-41BB-8712-23BACB92BA01}" type="slidenum">
              <a:rPr lang="en-US" altLang="zh-CN"/>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fld id="{B0F5FBC3-30D0-41D1-AF45-CDC5FB95CF96}" type="datetime1">
              <a:rPr lang="zh-CN" altLang="en-US"/>
            </a:fld>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29E049C9-7FB5-4C63-9E9E-FC124118B960}" type="slidenum">
              <a:rPr lang="en-US" altLang="zh-CN"/>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fld id="{B3C5DF73-26B2-4198-BDC6-D1E5B1E712DB}" type="datetime1">
              <a:rPr lang="zh-CN" altLang="en-US"/>
            </a:fld>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9C64763D-DB7D-4EF7-A1A9-331DFE99A2B2}" type="slidenum">
              <a:rPr lang="en-US" altLang="zh-CN"/>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fld id="{76374EC2-C901-4698-AE1A-285175F51017}" type="datetime1">
              <a:rPr lang="zh-CN" altLang="en-US"/>
            </a:fld>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0BD43B69-FDCA-4F3B-BAEF-6A71002770D5}" type="slidenum">
              <a:rPr lang="en-US" altLang="zh-CN"/>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8C578683-A1EA-4B86-954E-6064107FC189}" type="datetime1">
              <a:rPr lang="zh-CN" altLang="en-US"/>
            </a:fld>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F1F57ABB-973E-44C6-8200-676689B26C20}" type="slidenum">
              <a:rPr lang="en-US" altLang="zh-CN"/>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fld id="{48EE29AB-350E-43C6-B31A-3C01B3D091AF}" type="datetime1">
              <a:rPr lang="zh-CN" altLang="en-US"/>
            </a:fld>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70F1DE4-8245-409A-B515-E36C4431EB8C}" type="slidenum">
              <a:rPr lang="en-US" altLang="zh-CN"/>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fld id="{27D3579D-A66F-40F3-9F8A-2EED8D3085B7}" type="datetime1">
              <a:rPr lang="zh-CN" altLang="en-US"/>
            </a:fld>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B61A55AA-568E-4CE0-9A04-5815D7CD9F14}"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404664"/>
            <a:ext cx="8229600" cy="864096"/>
          </a:xfrm>
        </p:spPr>
        <p:txBody>
          <a:bodyPr/>
          <a:lstStyle>
            <a:lvl1pPr>
              <a:defRPr sz="3600" b="1">
                <a:latin typeface="楷体" panose="02010609060101010101" pitchFamily="49" charset="-122"/>
                <a:ea typeface="楷体" panose="02010609060101010101" pitchFamily="49"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457200" y="1268760"/>
            <a:ext cx="8229600" cy="5040560"/>
          </a:xfrm>
        </p:spPr>
        <p:txBody>
          <a:bodyPr/>
          <a:lstStyle>
            <a:lvl1pPr>
              <a:defRPr sz="2400">
                <a:latin typeface="楷体" panose="02010609060101010101" pitchFamily="49" charset="-122"/>
                <a:ea typeface="楷体" panose="02010609060101010101" pitchFamily="49" charset="-122"/>
              </a:defRPr>
            </a:lvl1pPr>
            <a:lvl2pPr>
              <a:defRPr sz="2000">
                <a:latin typeface="楷体" panose="02010609060101010101" pitchFamily="49" charset="-122"/>
                <a:ea typeface="楷体" panose="02010609060101010101" pitchFamily="49" charset="-122"/>
              </a:defRPr>
            </a:lvl2pPr>
            <a:lvl3pPr>
              <a:defRPr sz="1800">
                <a:latin typeface="楷体" panose="02010609060101010101" pitchFamily="49" charset="-122"/>
                <a:ea typeface="楷体" panose="02010609060101010101" pitchFamily="49" charset="-122"/>
              </a:defRPr>
            </a:lvl3pPr>
            <a:lvl4pPr>
              <a:defRPr sz="1600">
                <a:latin typeface="楷体" panose="02010609060101010101" pitchFamily="49" charset="-122"/>
                <a:ea typeface="楷体" panose="02010609060101010101" pitchFamily="49" charset="-122"/>
              </a:defRPr>
            </a:lvl4pPr>
            <a:lvl5pPr>
              <a:defRPr sz="1600">
                <a:latin typeface="楷体" panose="02010609060101010101" pitchFamily="49" charset="-122"/>
                <a:ea typeface="楷体" panose="02010609060101010101" pitchFamily="49" charset="-122"/>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fld id="{82F288E0-7875-42C4-84C8-98DBBD3BF4D2}" type="datetimeFigureOut">
              <a:rPr lang="zh-CN" altLang="en-US" smtClean="0"/>
            </a:fld>
            <a:endParaRPr lang="zh-CN" altLang="en-US"/>
          </a:p>
        </p:txBody>
      </p:sp>
      <p:sp>
        <p:nvSpPr>
          <p:cNvPr id="5" name="Rectangle 5"/>
          <p:cNvSpPr>
            <a:spLocks noGrp="1" noChangeArrowheads="1"/>
          </p:cNvSpPr>
          <p:nvPr>
            <p:ph type="ftr" sz="quarter" idx="11"/>
          </p:nvPr>
        </p:nvSpPr>
        <p:spPr/>
        <p:txBody>
          <a:bodyPr/>
          <a:lstStyle>
            <a:lvl1pPr>
              <a:defRPr/>
            </a:lvl1pPr>
          </a:lstStyle>
          <a:p>
            <a:endParaRPr lang="zh-CN" altLang="en-US"/>
          </a:p>
        </p:txBody>
      </p:sp>
      <p:sp>
        <p:nvSpPr>
          <p:cNvPr id="6" name="Rectangle 6"/>
          <p:cNvSpPr>
            <a:spLocks noGrp="1" noChangeArrowheads="1"/>
          </p:cNvSpPr>
          <p:nvPr>
            <p:ph type="sldNum" sz="quarter" idx="12"/>
          </p:nvPr>
        </p:nvSpPr>
        <p:spPr/>
        <p:txBody>
          <a:bodyPr anchor="ctr"/>
          <a:lstStyle>
            <a:lvl1pPr>
              <a:defRPr smtClean="0"/>
            </a:lvl1p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F0B98A05-D113-4A81-B332-F0FFCE6A3FCD}" type="datetime1">
              <a:rPr lang="zh-CN" altLang="en-US"/>
            </a:fld>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26F6A08-6885-43A2-B550-9DB0793CB8E9}" type="slidenum">
              <a:rPr lang="en-US" altLang="zh-CN"/>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0"/>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fld id="{9ED14FD8-B818-49C9-BDFD-6EE167399BCC}" type="datetime1">
              <a:rPr lang="zh-CN" altLang="en-US"/>
            </a:fld>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373FC01-ABC1-4684-A64F-54DB7B705397}"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lang="zh-CN" altLang="en-US" sz="3600" b="1" smtClean="0">
                <a:solidFill>
                  <a:schemeClr val="tx2"/>
                </a:solidFill>
                <a:latin typeface="楷体" panose="02010609060101010101" pitchFamily="49" charset="-122"/>
                <a:ea typeface="楷体" panose="02010609060101010101" pitchFamily="49" charset="-122"/>
                <a:cs typeface="+mj-cs"/>
              </a:defRPr>
            </a:lvl1pPr>
          </a:lstStyle>
          <a:p>
            <a:r>
              <a:rPr lang="zh-CN" altLang="en-US" smtClean="0"/>
              <a:t>单击此处编辑母版标题样式</a:t>
            </a:r>
            <a:endParaRPr lang="zh-CN" altLang="en-US" dirty="0"/>
          </a:p>
        </p:txBody>
      </p:sp>
      <p:sp>
        <p:nvSpPr>
          <p:cNvPr id="3" name="内容占位符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fld id="{82F288E0-7875-42C4-84C8-98DBBD3BF4D2}" type="datetimeFigureOut">
              <a:rPr lang="zh-CN" altLang="en-US" smtClean="0"/>
            </a:fld>
            <a:endParaRPr lang="zh-CN" altLang="en-US"/>
          </a:p>
        </p:txBody>
      </p:sp>
      <p:sp>
        <p:nvSpPr>
          <p:cNvPr id="6" name="Rectangle 5"/>
          <p:cNvSpPr>
            <a:spLocks noGrp="1" noChangeArrowheads="1"/>
          </p:cNvSpPr>
          <p:nvPr>
            <p:ph type="ftr" sz="quarter" idx="11"/>
          </p:nvPr>
        </p:nvSpPr>
        <p:spPr/>
        <p:txBody>
          <a:bodyPr/>
          <a:lstStyle>
            <a:lvl1pPr>
              <a:defRPr/>
            </a:lvl1pPr>
          </a:lstStyle>
          <a:p>
            <a:endParaRPr lang="zh-CN" altLang="en-US"/>
          </a:p>
        </p:txBody>
      </p:sp>
      <p:sp>
        <p:nvSpPr>
          <p:cNvPr id="7" name="Rectangle 6"/>
          <p:cNvSpPr>
            <a:spLocks noGrp="1" noChangeArrowheads="1"/>
          </p:cNvSpPr>
          <p:nvPr>
            <p:ph type="sldNum" sz="quarter" idx="12"/>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lang="zh-CN" altLang="en-US" sz="3600" b="0" dirty="0">
                <a:solidFill>
                  <a:schemeClr val="tx2"/>
                </a:solidFill>
                <a:latin typeface="楷体" panose="02010609060101010101" pitchFamily="49" charset="-122"/>
                <a:ea typeface="楷体" panose="02010609060101010101" pitchFamily="49" charset="-122"/>
                <a:cs typeface="+mj-cs"/>
              </a:defRPr>
            </a:lvl1pPr>
          </a:lstStyle>
          <a:p>
            <a:r>
              <a:rPr lang="zh-CN" altLang="en-US" smtClean="0"/>
              <a:t>单击此处编辑母版标题样式</a:t>
            </a:r>
            <a:endParaRPr lang="zh-CN" altLang="en-US" dirty="0"/>
          </a:p>
        </p:txBody>
      </p:sp>
      <p:sp>
        <p:nvSpPr>
          <p:cNvPr id="3" name="Rectangle 4"/>
          <p:cNvSpPr>
            <a:spLocks noGrp="1" noChangeArrowheads="1"/>
          </p:cNvSpPr>
          <p:nvPr>
            <p:ph type="dt" sz="half" idx="10"/>
          </p:nvPr>
        </p:nvSpPr>
        <p:spPr/>
        <p:txBody>
          <a:bodyPr/>
          <a:lstStyle>
            <a:lvl1pPr>
              <a:defRPr/>
            </a:lvl1pPr>
          </a:lstStyle>
          <a:p>
            <a:fld id="{82F288E0-7875-42C4-84C8-98DBBD3BF4D2}" type="datetimeFigureOut">
              <a:rPr lang="zh-CN" altLang="en-US" smtClean="0"/>
            </a:fld>
            <a:endParaRPr lang="zh-CN" altLang="en-US"/>
          </a:p>
        </p:txBody>
      </p:sp>
      <p:sp>
        <p:nvSpPr>
          <p:cNvPr id="4" name="Rectangle 5"/>
          <p:cNvSpPr>
            <a:spLocks noGrp="1" noChangeArrowheads="1"/>
          </p:cNvSpPr>
          <p:nvPr>
            <p:ph type="ftr" sz="quarter" idx="11"/>
          </p:nvPr>
        </p:nvSpPr>
        <p:spPr/>
        <p:txBody>
          <a:bodyPr/>
          <a:lstStyle>
            <a:lvl1pPr>
              <a:defRPr/>
            </a:lvl1pPr>
          </a:lstStyle>
          <a:p>
            <a:endParaRPr lang="zh-CN" altLang="en-US"/>
          </a:p>
        </p:txBody>
      </p:sp>
      <p:sp>
        <p:nvSpPr>
          <p:cNvPr id="5" name="Rectangle 6"/>
          <p:cNvSpPr>
            <a:spLocks noGrp="1" noChangeArrowheads="1"/>
          </p:cNvSpPr>
          <p:nvPr>
            <p:ph type="sldNum" sz="quarter" idx="12"/>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fld id="{82F288E0-7875-42C4-84C8-98DBBD3BF4D2}" type="datetimeFigureOut">
              <a:rPr lang="zh-CN" altLang="en-US" smtClean="0"/>
            </a:fld>
            <a:endParaRPr lang="zh-CN" altLang="en-US"/>
          </a:p>
        </p:txBody>
      </p:sp>
      <p:sp>
        <p:nvSpPr>
          <p:cNvPr id="3" name="Rectangle 5"/>
          <p:cNvSpPr>
            <a:spLocks noGrp="1" noChangeArrowheads="1"/>
          </p:cNvSpPr>
          <p:nvPr>
            <p:ph type="ftr" sz="quarter" idx="11"/>
          </p:nvPr>
        </p:nvSpPr>
        <p:spPr/>
        <p:txBody>
          <a:bodyPr/>
          <a:lstStyle>
            <a:lvl1pPr>
              <a:defRPr/>
            </a:lvl1pPr>
          </a:lstStyle>
          <a:p>
            <a:endParaRPr lang="zh-CN" altLang="en-US"/>
          </a:p>
        </p:txBody>
      </p:sp>
      <p:sp>
        <p:nvSpPr>
          <p:cNvPr id="4" name="Rectangle 6"/>
          <p:cNvSpPr>
            <a:spLocks noGrp="1" noChangeArrowheads="1"/>
          </p:cNvSpPr>
          <p:nvPr>
            <p:ph type="sldNum" sz="quarter" idx="12"/>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1800" b="1">
                <a:latin typeface="楷体" panose="02010609060101010101" pitchFamily="49" charset="-122"/>
                <a:ea typeface="楷体" panose="02010609060101010101" pitchFamily="49"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3575050" y="273052"/>
            <a:ext cx="5111750" cy="5853113"/>
          </a:xfrm>
        </p:spPr>
        <p:txBody>
          <a:bodyPr/>
          <a:lstStyle>
            <a:lvl1pPr>
              <a:defRPr sz="2800">
                <a:latin typeface="楷体" panose="02010609060101010101" pitchFamily="49" charset="-122"/>
                <a:ea typeface="楷体" panose="02010609060101010101" pitchFamily="49" charset="-122"/>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dirty="0"/>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D8E555BE-8D61-4817-8AA9-218E24CB58B5}" type="slidenum">
              <a:rPr lang="zh-CN" altLang="en-US"/>
            </a:fld>
            <a:endParaRPr lang="zh-CN" altLang="zh-CN"/>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fld id="{82F288E0-7875-42C4-84C8-98DBBD3BF4D2}" type="datetimeFigureOut">
              <a:rPr lang="zh-CN" altLang="en-US" smtClean="0"/>
            </a:fld>
            <a:endParaRPr lang="zh-CN" altLang="en-US"/>
          </a:p>
        </p:txBody>
      </p:sp>
      <p:sp>
        <p:nvSpPr>
          <p:cNvPr id="6" name="Rectangle 5"/>
          <p:cNvSpPr>
            <a:spLocks noGrp="1" noChangeArrowheads="1"/>
          </p:cNvSpPr>
          <p:nvPr>
            <p:ph type="ftr" sz="quarter" idx="11"/>
          </p:nvPr>
        </p:nvSpPr>
        <p:spPr/>
        <p:txBody>
          <a:bodyPr/>
          <a:lstStyle>
            <a:lvl1pPr>
              <a:defRPr/>
            </a:lvl1pPr>
          </a:lstStyle>
          <a:p>
            <a:endParaRPr lang="zh-CN" altLang="en-US"/>
          </a:p>
        </p:txBody>
      </p:sp>
      <p:sp>
        <p:nvSpPr>
          <p:cNvPr id="7" name="Rectangle 6"/>
          <p:cNvSpPr>
            <a:spLocks noGrp="1" noChangeArrowheads="1"/>
          </p:cNvSpPr>
          <p:nvPr>
            <p:ph type="sldNum" sz="quarter" idx="12"/>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lang="zh-CN" altLang="en-US" sz="3600" b="1" smtClean="0">
                <a:solidFill>
                  <a:schemeClr val="tx2"/>
                </a:solidFill>
                <a:latin typeface="楷体" panose="02010609060101010101" pitchFamily="49" charset="-122"/>
                <a:ea typeface="楷体" panose="02010609060101010101" pitchFamily="49" charset="-122"/>
                <a:cs typeface="+mj-cs"/>
              </a:defRPr>
            </a:lvl1pPr>
          </a:lstStyle>
          <a:p>
            <a:r>
              <a:rPr lang="zh-CN" altLang="en-US" smtClean="0"/>
              <a:t>单击此处编辑母版标题样式</a:t>
            </a:r>
            <a:endParaRPr lang="zh-CN" altLang="en-US" dirty="0"/>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1EDA94CC-39CD-4EB3-AC91-4194700D981D}" type="slidenum">
              <a:rPr lang="zh-CN" altLang="en-US"/>
            </a:fld>
            <a:endParaRPr lang="zh-CN" altLang="zh-CN"/>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lvl1pPr>
              <a:defRPr lang="zh-CN" altLang="en-US" sz="3600" b="1" dirty="0">
                <a:solidFill>
                  <a:schemeClr val="tx2"/>
                </a:solidFill>
                <a:latin typeface="楷体" panose="02010609060101010101" pitchFamily="49" charset="-122"/>
                <a:ea typeface="楷体" panose="02010609060101010101" pitchFamily="49" charset="-122"/>
                <a:cs typeface="+mj-cs"/>
              </a:defRPr>
            </a:lvl1pPr>
          </a:lstStyle>
          <a:p>
            <a:r>
              <a:rPr lang="zh-CN" altLang="en-US" smtClean="0"/>
              <a:t>单击此处编辑母版标题样式</a:t>
            </a:r>
            <a:endParaRPr lang="zh-CN" altLang="en-US" dirty="0"/>
          </a:p>
        </p:txBody>
      </p:sp>
      <p:sp>
        <p:nvSpPr>
          <p:cNvPr id="3" name="竖排文字占位符 2"/>
          <p:cNvSpPr>
            <a:spLocks noGrp="1"/>
          </p:cNvSpPr>
          <p:nvPr>
            <p:ph type="body" orient="vert" idx="1"/>
          </p:nvPr>
        </p:nvSpPr>
        <p:spPr>
          <a:xfrm>
            <a:off x="457200" y="274640"/>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fld id="{82F288E0-7875-42C4-84C8-98DBBD3BF4D2}" type="datetimeFigureOut">
              <a:rPr lang="zh-CN" altLang="en-US" smtClean="0"/>
            </a:fld>
            <a:endParaRPr lang="zh-CN" altLang="en-US"/>
          </a:p>
        </p:txBody>
      </p:sp>
      <p:sp>
        <p:nvSpPr>
          <p:cNvPr id="5" name="Rectangle 5"/>
          <p:cNvSpPr>
            <a:spLocks noGrp="1" noChangeArrowheads="1"/>
          </p:cNvSpPr>
          <p:nvPr>
            <p:ph type="ftr" sz="quarter" idx="11"/>
          </p:nvPr>
        </p:nvSpPr>
        <p:spPr/>
        <p:txBody>
          <a:bodyPr/>
          <a:lstStyle>
            <a:lvl1pPr>
              <a:defRPr/>
            </a:lvl1pPr>
          </a:lstStyle>
          <a:p>
            <a:endParaRPr lang="zh-CN" altLang="en-US"/>
          </a:p>
        </p:txBody>
      </p:sp>
      <p:sp>
        <p:nvSpPr>
          <p:cNvPr id="6" name="Rectangle 6"/>
          <p:cNvSpPr>
            <a:spLocks noGrp="1" noChangeArrowheads="1"/>
          </p:cNvSpPr>
          <p:nvPr>
            <p:ph type="sldNum" sz="quarter" idx="12"/>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png"/><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image" Target="../media/image2.png"/><Relationship Id="rId12" Type="http://schemas.openxmlformats.org/officeDocument/2006/relationships/image" Target="../media/image3.jpeg"/><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fld id="{82F288E0-7875-42C4-84C8-98DBBD3BF4D2}" type="datetimeFigureOut">
              <a:rPr lang="zh-CN" altLang="en-US" smtClean="0"/>
            </a:fld>
            <a:endParaRPr lang="zh-CN" altLang="en-US"/>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endParaRPr lang="zh-CN" altLang="en-US"/>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smtClean="0"/>
            </a:lvl1pPr>
          </a:lstStyle>
          <a:p>
            <a:fld id="{7D9BB5D0-35E4-459D-AEF3-FE4D7C45CC19}" type="slidenum">
              <a:rPr lang="zh-CN" altLang="en-US" smtClean="0"/>
            </a:fld>
            <a:endParaRPr lang="zh-CN" altLang="en-US"/>
          </a:p>
        </p:txBody>
      </p:sp>
      <p:pic>
        <p:nvPicPr>
          <p:cNvPr id="1031" name="Picture 7" descr="moban1-2副本"/>
          <p:cNvPicPr>
            <a:picLocks noChangeAspect="1" noChangeArrowheads="1"/>
          </p:cNvPicPr>
          <p:nvPr/>
        </p:nvPicPr>
        <p:blipFill>
          <a:blip r:embed="rId11">
            <a:extLst>
              <a:ext uri="{28A0092B-C50C-407E-A947-70E740481C1C}">
                <a14:useLocalDpi xmlns:a14="http://schemas.microsoft.com/office/drawing/2010/main" val="0"/>
              </a:ext>
            </a:extLst>
          </a:blip>
          <a:srcRect l="3856" t="3555" r="4272" b="5338"/>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图片 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07950" y="112713"/>
            <a:ext cx="285908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圆角矩形 2"/>
          <p:cNvSpPr/>
          <p:nvPr/>
        </p:nvSpPr>
        <p:spPr>
          <a:xfrm>
            <a:off x="1835150" y="5516563"/>
            <a:ext cx="1441450" cy="1152525"/>
          </a:xfrm>
          <a:prstGeom prst="roundRect">
            <a:avLst/>
          </a:prstGeom>
          <a:solidFill>
            <a:srgbClr val="F3F1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4" name="圆角矩形 3"/>
          <p:cNvSpPr/>
          <p:nvPr/>
        </p:nvSpPr>
        <p:spPr>
          <a:xfrm>
            <a:off x="5435600" y="6308725"/>
            <a:ext cx="720725" cy="649288"/>
          </a:xfrm>
          <a:prstGeom prst="roundRect">
            <a:avLst/>
          </a:prstGeom>
          <a:solidFill>
            <a:srgbClr val="F3F1F2"/>
          </a:solidFill>
          <a:ln>
            <a:solidFill>
              <a:srgbClr val="F3F1F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5" name="圆角矩形 4"/>
          <p:cNvSpPr/>
          <p:nvPr/>
        </p:nvSpPr>
        <p:spPr>
          <a:xfrm>
            <a:off x="-323850" y="2997200"/>
            <a:ext cx="2159000" cy="4248150"/>
          </a:xfrm>
          <a:prstGeom prst="roundRect">
            <a:avLst/>
          </a:prstGeom>
          <a:solidFill>
            <a:srgbClr val="F3F1F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3" name="圆角矩形 12"/>
          <p:cNvSpPr/>
          <p:nvPr/>
        </p:nvSpPr>
        <p:spPr>
          <a:xfrm>
            <a:off x="7691438" y="-34925"/>
            <a:ext cx="1560512" cy="1951038"/>
          </a:xfrm>
          <a:prstGeom prst="roundRect">
            <a:avLst/>
          </a:prstGeom>
          <a:solidFill>
            <a:srgbClr val="F3F1F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descr="moban1-3副本"/>
          <p:cNvPicPr>
            <a:picLocks noChangeAspect="1" noChangeArrowheads="1"/>
          </p:cNvPicPr>
          <p:nvPr/>
        </p:nvPicPr>
        <p:blipFill>
          <a:blip r:embed="rId12">
            <a:extLst>
              <a:ext uri="{28A0092B-C50C-407E-A947-70E740481C1C}">
                <a14:useLocalDpi xmlns:a14="http://schemas.microsoft.com/office/drawing/2010/main" val="0"/>
              </a:ext>
            </a:extLst>
          </a:blip>
          <a:srcRect l="4187" t="4050" r="4549" b="4854"/>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457200" y="274638"/>
            <a:ext cx="8229600" cy="92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052" name="Rectangle 3"/>
          <p:cNvSpPr>
            <a:spLocks noGrp="1" noChangeArrowheads="1"/>
          </p:cNvSpPr>
          <p:nvPr>
            <p:ph type="body" idx="1"/>
          </p:nvPr>
        </p:nvSpPr>
        <p:spPr bwMode="auto">
          <a:xfrm>
            <a:off x="457200" y="1268413"/>
            <a:ext cx="8229600"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638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a:defRPr/>
            </a:pPr>
            <a:fld id="{4EDD9A2E-E4B9-45CB-B92C-7CAEC1A150B6}" type="datetime1">
              <a:rPr lang="zh-CN" altLang="en-US"/>
            </a:fld>
            <a:endParaRPr lang="en-US" altLang="zh-CN"/>
          </a:p>
        </p:txBody>
      </p:sp>
      <p:sp>
        <p:nvSpPr>
          <p:cNvPr id="1638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a:defRPr/>
            </a:pPr>
            <a:endParaRPr lang="en-US" altLang="zh-CN"/>
          </a:p>
        </p:txBody>
      </p:sp>
      <p:sp>
        <p:nvSpPr>
          <p:cNvPr id="1639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a:defRPr/>
            </a:pPr>
            <a:fld id="{22ED2827-E3F6-4CF4-8C3A-6CAC1ACC6D00}" type="slidenum">
              <a:rPr lang="en-US" altLang="zh-CN"/>
            </a:fld>
            <a:endParaRPr lang="en-US" altLang="zh-CN"/>
          </a:p>
        </p:txBody>
      </p:sp>
      <p:pic>
        <p:nvPicPr>
          <p:cNvPr id="2056" name="图片 7"/>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7950" y="112713"/>
            <a:ext cx="285908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圆角矩形 8"/>
          <p:cNvSpPr/>
          <p:nvPr/>
        </p:nvSpPr>
        <p:spPr>
          <a:xfrm>
            <a:off x="2124075" y="5516563"/>
            <a:ext cx="1439863" cy="1204912"/>
          </a:xfrm>
          <a:prstGeom prst="roundRect">
            <a:avLst/>
          </a:prstGeom>
          <a:solidFill>
            <a:srgbClr val="F3F1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0" name="圆角矩形 9"/>
          <p:cNvSpPr/>
          <p:nvPr/>
        </p:nvSpPr>
        <p:spPr>
          <a:xfrm>
            <a:off x="5724525" y="6308725"/>
            <a:ext cx="719138" cy="649288"/>
          </a:xfrm>
          <a:prstGeom prst="roundRect">
            <a:avLst/>
          </a:prstGeom>
          <a:solidFill>
            <a:srgbClr val="F3F1F2"/>
          </a:solidFill>
          <a:ln>
            <a:solidFill>
              <a:srgbClr val="F3F1F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iming>
    <p:tnLst>
      <p:par>
        <p:cTn id="1" dur="indefinite" restart="never" nodeType="tmRoot"/>
      </p:par>
    </p:tnLst>
  </p:timing>
  <p:hf hdr="0" ftr="0"/>
  <p:txStyles>
    <p:titleStyle>
      <a:lvl1pPr algn="ctr" rtl="0" fontAlgn="base">
        <a:spcBef>
          <a:spcPct val="0"/>
        </a:spcBef>
        <a:spcAft>
          <a:spcPct val="0"/>
        </a:spcAft>
        <a:defRPr sz="4000">
          <a:solidFill>
            <a:schemeClr val="tx2"/>
          </a:solidFill>
          <a:latin typeface="楷体" panose="02010609060101010101" pitchFamily="49" charset="-122"/>
          <a:ea typeface="楷体" panose="02010609060101010101" pitchFamily="49" charset="-122"/>
          <a:cs typeface="+mj-cs"/>
        </a:defRPr>
      </a:lvl1pPr>
      <a:lvl2pPr algn="ctr" rtl="0" fontAlgn="base">
        <a:spcBef>
          <a:spcPct val="0"/>
        </a:spcBef>
        <a:spcAft>
          <a:spcPct val="0"/>
        </a:spcAft>
        <a:defRPr sz="4000">
          <a:solidFill>
            <a:schemeClr val="tx2"/>
          </a:solidFill>
          <a:latin typeface="楷体" panose="02010609060101010101" pitchFamily="49" charset="-122"/>
          <a:ea typeface="楷体" panose="02010609060101010101" pitchFamily="49" charset="-122"/>
        </a:defRPr>
      </a:lvl2pPr>
      <a:lvl3pPr algn="ctr" rtl="0" fontAlgn="base">
        <a:spcBef>
          <a:spcPct val="0"/>
        </a:spcBef>
        <a:spcAft>
          <a:spcPct val="0"/>
        </a:spcAft>
        <a:defRPr sz="4000">
          <a:solidFill>
            <a:schemeClr val="tx2"/>
          </a:solidFill>
          <a:latin typeface="楷体" panose="02010609060101010101" pitchFamily="49" charset="-122"/>
          <a:ea typeface="楷体" panose="02010609060101010101" pitchFamily="49" charset="-122"/>
        </a:defRPr>
      </a:lvl3pPr>
      <a:lvl4pPr algn="ctr" rtl="0" fontAlgn="base">
        <a:spcBef>
          <a:spcPct val="0"/>
        </a:spcBef>
        <a:spcAft>
          <a:spcPct val="0"/>
        </a:spcAft>
        <a:defRPr sz="4000">
          <a:solidFill>
            <a:schemeClr val="tx2"/>
          </a:solidFill>
          <a:latin typeface="楷体" panose="02010609060101010101" pitchFamily="49" charset="-122"/>
          <a:ea typeface="楷体" panose="02010609060101010101" pitchFamily="49" charset="-122"/>
        </a:defRPr>
      </a:lvl4pPr>
      <a:lvl5pPr algn="ctr" rtl="0" fontAlgn="base">
        <a:spcBef>
          <a:spcPct val="0"/>
        </a:spcBef>
        <a:spcAft>
          <a:spcPct val="0"/>
        </a:spcAft>
        <a:defRPr sz="4000">
          <a:solidFill>
            <a:schemeClr val="tx2"/>
          </a:solidFill>
          <a:latin typeface="楷体" panose="02010609060101010101" pitchFamily="49" charset="-122"/>
          <a:ea typeface="楷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2400">
          <a:solidFill>
            <a:schemeClr val="tx1"/>
          </a:solidFill>
          <a:latin typeface="楷体" panose="02010609060101010101" pitchFamily="49" charset="-122"/>
          <a:ea typeface="楷体" panose="02010609060101010101" pitchFamily="49" charset="-122"/>
          <a:cs typeface="+mn-cs"/>
        </a:defRPr>
      </a:lvl1pPr>
      <a:lvl2pPr marL="742950" indent="-285750" algn="l" rtl="0" fontAlgn="base">
        <a:spcBef>
          <a:spcPct val="20000"/>
        </a:spcBef>
        <a:spcAft>
          <a:spcPct val="0"/>
        </a:spcAft>
        <a:buChar char="–"/>
        <a:defRPr sz="2000">
          <a:solidFill>
            <a:schemeClr val="tx1"/>
          </a:solidFill>
          <a:latin typeface="楷体" panose="02010609060101010101" pitchFamily="49" charset="-122"/>
          <a:ea typeface="楷体" panose="02010609060101010101" pitchFamily="49" charset="-122"/>
        </a:defRPr>
      </a:lvl2pPr>
      <a:lvl3pPr marL="1143000" indent="-228600" algn="l" rtl="0" fontAlgn="base">
        <a:spcBef>
          <a:spcPct val="20000"/>
        </a:spcBef>
        <a:spcAft>
          <a:spcPct val="0"/>
        </a:spcAft>
        <a:buChar char="•"/>
        <a:defRPr>
          <a:solidFill>
            <a:schemeClr val="tx1"/>
          </a:solidFill>
          <a:latin typeface="楷体" panose="02010609060101010101" pitchFamily="49" charset="-122"/>
          <a:ea typeface="楷体" panose="02010609060101010101" pitchFamily="49" charset="-122"/>
        </a:defRPr>
      </a:lvl3pPr>
      <a:lvl4pPr marL="1600200" indent="-228600" algn="l" rtl="0" fontAlgn="base">
        <a:spcBef>
          <a:spcPct val="20000"/>
        </a:spcBef>
        <a:spcAft>
          <a:spcPct val="0"/>
        </a:spcAft>
        <a:buChar char="–"/>
        <a:defRPr sz="1600">
          <a:solidFill>
            <a:schemeClr val="tx1"/>
          </a:solidFill>
          <a:latin typeface="楷体" panose="02010609060101010101" pitchFamily="49" charset="-122"/>
          <a:ea typeface="楷体" panose="02010609060101010101" pitchFamily="49" charset="-122"/>
        </a:defRPr>
      </a:lvl4pPr>
      <a:lvl5pPr marL="2057400" indent="-228600" algn="l" rtl="0" fontAlgn="base">
        <a:spcBef>
          <a:spcPct val="20000"/>
        </a:spcBef>
        <a:spcAft>
          <a:spcPct val="0"/>
        </a:spcAft>
        <a:buChar char="»"/>
        <a:defRPr sz="1600">
          <a:solidFill>
            <a:schemeClr val="tx1"/>
          </a:solidFill>
          <a:latin typeface="楷体" panose="02010609060101010101" pitchFamily="49" charset="-122"/>
          <a:ea typeface="楷体" panose="02010609060101010101" pitchFamily="49" charset="-122"/>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0" Type="http://schemas.openxmlformats.org/officeDocument/2006/relationships/slideLayout" Target="../slideLayouts/slideLayout2.xml"/><Relationship Id="rId1" Type="http://schemas.openxmlformats.org/officeDocument/2006/relationships/tags" Target="../tags/tag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0" Type="http://schemas.openxmlformats.org/officeDocument/2006/relationships/slideLayout" Target="../slideLayouts/slideLayout2.xml"/><Relationship Id="rId1" Type="http://schemas.openxmlformats.org/officeDocument/2006/relationships/tags" Target="../tags/tag49.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2" Type="http://schemas.openxmlformats.org/officeDocument/2006/relationships/notesSlide" Target="../notesSlides/notesSlide5.xml"/><Relationship Id="rId31" Type="http://schemas.openxmlformats.org/officeDocument/2006/relationships/slideLayout" Target="../slideLayouts/slideLayout2.xml"/><Relationship Id="rId30" Type="http://schemas.openxmlformats.org/officeDocument/2006/relationships/tags" Target="../tags/tag105.xml"/><Relationship Id="rId3" Type="http://schemas.openxmlformats.org/officeDocument/2006/relationships/tags" Target="../tags/tag78.xml"/><Relationship Id="rId29" Type="http://schemas.openxmlformats.org/officeDocument/2006/relationships/tags" Target="../tags/tag104.xml"/><Relationship Id="rId28" Type="http://schemas.openxmlformats.org/officeDocument/2006/relationships/tags" Target="../tags/tag103.xml"/><Relationship Id="rId27" Type="http://schemas.openxmlformats.org/officeDocument/2006/relationships/tags" Target="../tags/tag102.xml"/><Relationship Id="rId26" Type="http://schemas.openxmlformats.org/officeDocument/2006/relationships/tags" Target="../tags/tag101.xml"/><Relationship Id="rId25" Type="http://schemas.openxmlformats.org/officeDocument/2006/relationships/tags" Target="../tags/tag100.xml"/><Relationship Id="rId24" Type="http://schemas.openxmlformats.org/officeDocument/2006/relationships/tags" Target="../tags/tag99.xml"/><Relationship Id="rId23" Type="http://schemas.openxmlformats.org/officeDocument/2006/relationships/tags" Target="../tags/tag98.xml"/><Relationship Id="rId22" Type="http://schemas.openxmlformats.org/officeDocument/2006/relationships/tags" Target="../tags/tag97.xml"/><Relationship Id="rId21" Type="http://schemas.openxmlformats.org/officeDocument/2006/relationships/tags" Target="../tags/tag96.xml"/><Relationship Id="rId20" Type="http://schemas.openxmlformats.org/officeDocument/2006/relationships/tags" Target="../tags/tag95.xml"/><Relationship Id="rId2" Type="http://schemas.openxmlformats.org/officeDocument/2006/relationships/tags" Target="../tags/tag77.xml"/><Relationship Id="rId19" Type="http://schemas.openxmlformats.org/officeDocument/2006/relationships/tags" Target="../tags/tag94.xml"/><Relationship Id="rId18" Type="http://schemas.openxmlformats.org/officeDocument/2006/relationships/tags" Target="../tags/tag93.xml"/><Relationship Id="rId17" Type="http://schemas.openxmlformats.org/officeDocument/2006/relationships/tags" Target="../tags/tag92.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6.xml"/></Relationships>
</file>

<file path=ppt/slides/_rels/slide21.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2" Type="http://schemas.openxmlformats.org/officeDocument/2006/relationships/notesSlide" Target="../notesSlides/notesSlide6.xml"/><Relationship Id="rId31" Type="http://schemas.openxmlformats.org/officeDocument/2006/relationships/slideLayout" Target="../slideLayouts/slideLayout2.xml"/><Relationship Id="rId30" Type="http://schemas.openxmlformats.org/officeDocument/2006/relationships/tags" Target="../tags/tag135.xml"/><Relationship Id="rId3" Type="http://schemas.openxmlformats.org/officeDocument/2006/relationships/tags" Target="../tags/tag108.xml"/><Relationship Id="rId29" Type="http://schemas.openxmlformats.org/officeDocument/2006/relationships/tags" Target="../tags/tag134.xml"/><Relationship Id="rId28" Type="http://schemas.openxmlformats.org/officeDocument/2006/relationships/tags" Target="../tags/tag133.xml"/><Relationship Id="rId27" Type="http://schemas.openxmlformats.org/officeDocument/2006/relationships/tags" Target="../tags/tag132.xml"/><Relationship Id="rId26" Type="http://schemas.openxmlformats.org/officeDocument/2006/relationships/tags" Target="../tags/tag131.xml"/><Relationship Id="rId25" Type="http://schemas.openxmlformats.org/officeDocument/2006/relationships/tags" Target="../tags/tag130.xml"/><Relationship Id="rId24" Type="http://schemas.openxmlformats.org/officeDocument/2006/relationships/tags" Target="../tags/tag129.xml"/><Relationship Id="rId23" Type="http://schemas.openxmlformats.org/officeDocument/2006/relationships/tags" Target="../tags/tag128.xml"/><Relationship Id="rId22" Type="http://schemas.openxmlformats.org/officeDocument/2006/relationships/tags" Target="../tags/tag127.xml"/><Relationship Id="rId21" Type="http://schemas.openxmlformats.org/officeDocument/2006/relationships/tags" Target="../tags/tag126.xml"/><Relationship Id="rId20" Type="http://schemas.openxmlformats.org/officeDocument/2006/relationships/tags" Target="../tags/tag125.xml"/><Relationship Id="rId2" Type="http://schemas.openxmlformats.org/officeDocument/2006/relationships/tags" Target="../tags/tag107.xml"/><Relationship Id="rId19" Type="http://schemas.openxmlformats.org/officeDocument/2006/relationships/tags" Target="../tags/tag124.xml"/><Relationship Id="rId18" Type="http://schemas.openxmlformats.org/officeDocument/2006/relationships/tags" Target="../tags/tag123.xml"/><Relationship Id="rId17" Type="http://schemas.openxmlformats.org/officeDocument/2006/relationships/tags" Target="../tags/tag122.xml"/><Relationship Id="rId16" Type="http://schemas.openxmlformats.org/officeDocument/2006/relationships/tags" Target="../tags/tag121.xml"/><Relationship Id="rId15" Type="http://schemas.openxmlformats.org/officeDocument/2006/relationships/tags" Target="../tags/tag120.xml"/><Relationship Id="rId14" Type="http://schemas.openxmlformats.org/officeDocument/2006/relationships/tags" Target="../tags/tag119.xml"/><Relationship Id="rId13" Type="http://schemas.openxmlformats.org/officeDocument/2006/relationships/tags" Target="../tags/tag118.xml"/><Relationship Id="rId12" Type="http://schemas.openxmlformats.org/officeDocument/2006/relationships/tags" Target="../tags/tag117.xml"/><Relationship Id="rId11" Type="http://schemas.openxmlformats.org/officeDocument/2006/relationships/tags" Target="../tags/tag116.xml"/><Relationship Id="rId10" Type="http://schemas.openxmlformats.org/officeDocument/2006/relationships/tags" Target="../tags/tag115.xml"/><Relationship Id="rId1" Type="http://schemas.openxmlformats.org/officeDocument/2006/relationships/tags" Target="../tags/tag106.xml"/></Relationships>
</file>

<file path=ppt/slides/_rels/slide22.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1" Type="http://schemas.openxmlformats.org/officeDocument/2006/relationships/slideLayout" Target="../slideLayouts/slideLayout2.xml"/><Relationship Id="rId10" Type="http://schemas.openxmlformats.org/officeDocument/2006/relationships/tags" Target="../tags/tag145.xml"/><Relationship Id="rId1" Type="http://schemas.openxmlformats.org/officeDocument/2006/relationships/tags" Target="../tags/tag136.xml"/></Relationships>
</file>

<file path=ppt/slides/_rels/slide23.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1" Type="http://schemas.openxmlformats.org/officeDocument/2006/relationships/slideLayout" Target="../slideLayouts/slideLayout2.xml"/><Relationship Id="rId10" Type="http://schemas.openxmlformats.org/officeDocument/2006/relationships/tags" Target="../tags/tag155.xml"/><Relationship Id="rId1" Type="http://schemas.openxmlformats.org/officeDocument/2006/relationships/tags" Target="../tags/tag146.xml"/></Relationships>
</file>

<file path=ppt/slides/_rels/slide24.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tags" Target="../tags/tag16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1" Type="http://schemas.openxmlformats.org/officeDocument/2006/relationships/slideLayout" Target="../slideLayouts/slideLayout2.xml"/><Relationship Id="rId10" Type="http://schemas.openxmlformats.org/officeDocument/2006/relationships/tags" Target="../tags/tag165.xml"/><Relationship Id="rId1" Type="http://schemas.openxmlformats.org/officeDocument/2006/relationships/tags" Target="../tags/tag156.xml"/></Relationships>
</file>

<file path=ppt/slides/_rels/slide25.xml.rels><?xml version="1.0" encoding="UTF-8" standalone="yes"?>
<Relationships xmlns="http://schemas.openxmlformats.org/package/2006/relationships"><Relationship Id="rId9" Type="http://schemas.openxmlformats.org/officeDocument/2006/relationships/tags" Target="../tags/tag174.xml"/><Relationship Id="rId8" Type="http://schemas.openxmlformats.org/officeDocument/2006/relationships/tags" Target="../tags/tag173.xml"/><Relationship Id="rId7" Type="http://schemas.openxmlformats.org/officeDocument/2006/relationships/tags" Target="../tags/tag172.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1" Type="http://schemas.openxmlformats.org/officeDocument/2006/relationships/slideLayout" Target="../slideLayouts/slideLayout2.xml"/><Relationship Id="rId10" Type="http://schemas.openxmlformats.org/officeDocument/2006/relationships/tags" Target="../tags/tag175.xml"/><Relationship Id="rId1" Type="http://schemas.openxmlformats.org/officeDocument/2006/relationships/tags" Target="../tags/tag16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1" Type="http://schemas.openxmlformats.org/officeDocument/2006/relationships/slideLayout" Target="../slideLayouts/slideLayout2.xml"/><Relationship Id="rId10" Type="http://schemas.openxmlformats.org/officeDocument/2006/relationships/tags" Target="../tags/tag185.xml"/><Relationship Id="rId1" Type="http://schemas.openxmlformats.org/officeDocument/2006/relationships/tags" Target="../tags/tag176.xml"/></Relationships>
</file>

<file path=ppt/slides/_rels/slide29.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2" Type="http://schemas.openxmlformats.org/officeDocument/2006/relationships/slideLayout" Target="../slideLayouts/slideLayout2.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slideLayout" Target="../slideLayouts/slideLayout2.xml"/><Relationship Id="rId10" Type="http://schemas.openxmlformats.org/officeDocument/2006/relationships/tags" Target="../tags/tag10.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2" Type="http://schemas.openxmlformats.org/officeDocument/2006/relationships/notesSlide" Target="../notesSlides/notesSlide2.xml"/><Relationship Id="rId11" Type="http://schemas.openxmlformats.org/officeDocument/2006/relationships/slideLayout" Target="../slideLayouts/slideLayout2.xml"/><Relationship Id="rId10" Type="http://schemas.openxmlformats.org/officeDocument/2006/relationships/tags" Target="../tags/tag20.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3" Type="http://schemas.openxmlformats.org/officeDocument/2006/relationships/notesSlide" Target="../notesSlides/notesSlide3.xml"/><Relationship Id="rId12" Type="http://schemas.openxmlformats.org/officeDocument/2006/relationships/slideLayout" Target="../slideLayouts/slideLayout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noChangeArrowheads="1"/>
          </p:cNvSpPr>
          <p:nvPr>
            <p:ph type="ctrTitle"/>
          </p:nvPr>
        </p:nvSpPr>
        <p:spPr>
          <a:xfrm>
            <a:off x="685800" y="1531620"/>
            <a:ext cx="7772400" cy="2068830"/>
          </a:xfrm>
        </p:spPr>
        <p:txBody>
          <a:bodyPr/>
          <a:p>
            <a:r>
              <a:rPr lang="zh-CN" altLang="en-US" sz="6000"/>
              <a:t>中小学教师</a:t>
            </a:r>
            <a:br>
              <a:rPr lang="zh-CN" altLang="en-US" sz="6000"/>
            </a:br>
            <a:r>
              <a:rPr lang="zh-CN" altLang="en-US" sz="6000"/>
              <a:t>如何做校本小课题</a:t>
            </a:r>
            <a:endParaRPr lang="zh-CN" altLang="en-US" sz="6000"/>
          </a:p>
        </p:txBody>
      </p:sp>
      <p:sp>
        <p:nvSpPr>
          <p:cNvPr id="5" name="副标题 4"/>
          <p:cNvSpPr>
            <a:spLocks noGrp="1" noChangeArrowheads="1"/>
          </p:cNvSpPr>
          <p:nvPr>
            <p:ph type="subTitle" idx="1"/>
          </p:nvPr>
        </p:nvSpPr>
        <p:spPr>
          <a:xfrm>
            <a:off x="1371600" y="4512945"/>
            <a:ext cx="6400800" cy="1109345"/>
          </a:xfrm>
        </p:spPr>
        <p:txBody>
          <a:bodyPr/>
          <a:p>
            <a:r>
              <a:rPr lang="zh-CN" altLang="en-US" sz="3600"/>
              <a:t>郑州市第三十一中学  朱鹏举</a:t>
            </a:r>
            <a:endParaRPr lang="zh-CN" altLang="en-US" sz="3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二、如何提出课题</a:t>
            </a:r>
            <a:endParaRPr lang="zh-CN" altLang="en-US"/>
          </a:p>
        </p:txBody>
      </p:sp>
      <p:sp>
        <p:nvSpPr>
          <p:cNvPr id="3" name="内容占位符 2"/>
          <p:cNvSpPr>
            <a:spLocks noGrp="1"/>
          </p:cNvSpPr>
          <p:nvPr>
            <p:ph idx="1"/>
          </p:nvPr>
        </p:nvSpPr>
        <p:spPr>
          <a:xfrm>
            <a:off x="31115" y="1268730"/>
            <a:ext cx="9086215" cy="1711325"/>
          </a:xfrm>
        </p:spPr>
        <p:txBody>
          <a:bodyPr/>
          <a:p>
            <a:r>
              <a:rPr>
                <a:sym typeface="+mn-ea"/>
              </a:rPr>
              <a:t>（四）规范表述课题名称</a:t>
            </a:r>
            <a:endParaRPr>
              <a:sym typeface="+mn-ea"/>
            </a:endParaRPr>
          </a:p>
          <a:p>
            <a:r>
              <a:rPr>
                <a:sym typeface="+mn-ea"/>
              </a:rPr>
              <a:t>    把困惑点（问题）、行为主体、行为方式，再加上一定的研究方法，糅合在一起，变成一句规范的课题名称表述。</a:t>
            </a:r>
            <a:r>
              <a:rPr lang="zh-CN">
                <a:sym typeface="+mn-ea"/>
              </a:rPr>
              <a:t>现实中很多课题表述往往存在假、大、空的问题，甚至不规范或者存在科学性的问题，</a:t>
            </a:r>
            <a:r>
              <a:rPr>
                <a:sym typeface="+mn-ea"/>
              </a:rPr>
              <a:t>下面我们举一些例子来说明课题名称</a:t>
            </a:r>
            <a:r>
              <a:rPr lang="zh-CN">
                <a:sym typeface="+mn-ea"/>
              </a:rPr>
              <a:t>如何</a:t>
            </a:r>
            <a:r>
              <a:rPr>
                <a:sym typeface="+mn-ea"/>
              </a:rPr>
              <a:t>规范表述。</a:t>
            </a:r>
            <a:endParaRPr>
              <a:sym typeface="+mn-ea"/>
            </a:endParaRPr>
          </a:p>
        </p:txBody>
      </p:sp>
      <p:pic>
        <p:nvPicPr>
          <p:cNvPr id="6" name="图片 5"/>
          <p:cNvPicPr>
            <a:picLocks noChangeAspect="1"/>
          </p:cNvPicPr>
          <p:nvPr/>
        </p:nvPicPr>
        <p:blipFill>
          <a:blip r:embed="rId1"/>
          <a:stretch>
            <a:fillRect/>
          </a:stretch>
        </p:blipFill>
        <p:spPr>
          <a:xfrm>
            <a:off x="178435" y="3165475"/>
            <a:ext cx="8787130" cy="37033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140335" y="157480"/>
            <a:ext cx="8794750" cy="65595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三、如何开展课题研究</a:t>
            </a:r>
            <a:endParaRPr lang="zh-CN" altLang="en-US"/>
          </a:p>
        </p:txBody>
      </p:sp>
      <p:sp>
        <p:nvSpPr>
          <p:cNvPr id="3" name="内容占位符 2"/>
          <p:cNvSpPr>
            <a:spLocks noGrp="1"/>
          </p:cNvSpPr>
          <p:nvPr>
            <p:ph idx="1"/>
          </p:nvPr>
        </p:nvSpPr>
        <p:spPr>
          <a:xfrm>
            <a:off x="457200" y="3950970"/>
            <a:ext cx="8124825" cy="2358390"/>
          </a:xfrm>
        </p:spPr>
        <p:txBody>
          <a:bodyPr/>
          <a:p>
            <a:r>
              <a:rPr lang="zh-CN" altLang="en-US"/>
              <a:t>（一）明确困惑点</a:t>
            </a:r>
            <a:endParaRPr lang="zh-CN" altLang="en-US"/>
          </a:p>
          <a:p>
            <a:r>
              <a:rPr lang="zh-CN" altLang="en-US"/>
              <a:t>    困惑点就是我们要解决的问题，是我们开展研究工作围绕的中心点。整个课题的实施不能偏离这个点。</a:t>
            </a:r>
            <a:endParaRPr lang="zh-CN" altLang="en-US"/>
          </a:p>
        </p:txBody>
      </p:sp>
      <p:sp>
        <p:nvSpPr>
          <p:cNvPr id="13" name="空心弧 12"/>
          <p:cNvSpPr/>
          <p:nvPr>
            <p:custDataLst>
              <p:tags r:id="rId1"/>
            </p:custDataLst>
          </p:nvPr>
        </p:nvSpPr>
        <p:spPr>
          <a:xfrm flipV="1">
            <a:off x="3452226" y="2609020"/>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14" name="空心弧 13"/>
          <p:cNvSpPr/>
          <p:nvPr>
            <p:custDataLst>
              <p:tags r:id="rId2"/>
            </p:custDataLst>
          </p:nvPr>
        </p:nvSpPr>
        <p:spPr>
          <a:xfrm flipV="1">
            <a:off x="6412995" y="2609020"/>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6" name="空心弧 5"/>
          <p:cNvSpPr/>
          <p:nvPr>
            <p:custDataLst>
              <p:tags r:id="rId3"/>
            </p:custDataLst>
          </p:nvPr>
        </p:nvSpPr>
        <p:spPr>
          <a:xfrm>
            <a:off x="1971842" y="1827591"/>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4" name="圆角矩形 3"/>
          <p:cNvSpPr/>
          <p:nvPr>
            <p:custDataLst>
              <p:tags r:id="rId4"/>
            </p:custDataLst>
          </p:nvPr>
        </p:nvSpPr>
        <p:spPr>
          <a:xfrm rot="1269550">
            <a:off x="1039567" y="201729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确认困惑</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5" name="圆角矩形 4"/>
          <p:cNvSpPr/>
          <p:nvPr>
            <p:custDataLst>
              <p:tags r:id="rId5"/>
            </p:custDataLst>
          </p:nvPr>
        </p:nvSpPr>
        <p:spPr>
          <a:xfrm rot="20330450" flipH="1">
            <a:off x="2519951" y="201729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提出假设</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7" name="空心弧 6"/>
          <p:cNvSpPr/>
          <p:nvPr>
            <p:custDataLst>
              <p:tags r:id="rId6"/>
            </p:custDataLst>
          </p:nvPr>
        </p:nvSpPr>
        <p:spPr>
          <a:xfrm>
            <a:off x="4932611" y="1827591"/>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8" name="圆角矩形 7"/>
          <p:cNvSpPr/>
          <p:nvPr>
            <p:custDataLst>
              <p:tags r:id="rId7"/>
            </p:custDataLst>
          </p:nvPr>
        </p:nvSpPr>
        <p:spPr>
          <a:xfrm rot="1269550">
            <a:off x="4000336" y="201729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选择方法</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9" name="圆角矩形 8"/>
          <p:cNvSpPr/>
          <p:nvPr>
            <p:custDataLst>
              <p:tags r:id="rId8"/>
            </p:custDataLst>
          </p:nvPr>
        </p:nvSpPr>
        <p:spPr>
          <a:xfrm rot="20330450" flipH="1">
            <a:off x="5480720" y="201729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实践操作</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11" name="圆角矩形 10"/>
          <p:cNvSpPr/>
          <p:nvPr>
            <p:custDataLst>
              <p:tags r:id="rId9"/>
            </p:custDataLst>
          </p:nvPr>
        </p:nvSpPr>
        <p:spPr>
          <a:xfrm rot="1269550">
            <a:off x="6961104" y="201729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记录过程</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三、如何开展课题研究</a:t>
            </a:r>
            <a:endParaRPr lang="zh-CN" altLang="en-US"/>
          </a:p>
        </p:txBody>
      </p:sp>
      <p:sp>
        <p:nvSpPr>
          <p:cNvPr id="3" name="内容占位符 2"/>
          <p:cNvSpPr>
            <a:spLocks noGrp="1"/>
          </p:cNvSpPr>
          <p:nvPr>
            <p:ph idx="1"/>
          </p:nvPr>
        </p:nvSpPr>
        <p:spPr>
          <a:xfrm>
            <a:off x="457200" y="1268730"/>
            <a:ext cx="8049260" cy="5040630"/>
          </a:xfrm>
        </p:spPr>
        <p:txBody>
          <a:bodyPr/>
          <a:p>
            <a:r>
              <a:rPr lang="zh-CN" altLang="en-US"/>
              <a:t>（二）提出假设</a:t>
            </a:r>
            <a:endParaRPr lang="zh-CN" altLang="en-US"/>
          </a:p>
          <a:p>
            <a:r>
              <a:rPr lang="zh-CN" altLang="en-US"/>
              <a:t>    就是上文说的设计行为方式。我打算用什么样的方法、方式、策略来解决这个问题。还说前面的学生听课效果不好的例子，对于学生听课效果不好这个问题，我怎么解决，要有一个假设的方法、策略。优化教学流程、建立合作小组、分层设计作业、开展学生作业互批、开展学生展示、任务驱动式教学、对话式教学、目标导学式教学、问题引领式教学、点拨启发式教学、设计教学活动、建立教学模型……自己要在脑子里假设出来，甚至要想到我这样做了之后可能会出现什么样的结果或者效果。</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三、如何开展课题研究</a:t>
            </a:r>
            <a:endParaRPr lang="zh-CN" altLang="en-US"/>
          </a:p>
        </p:txBody>
      </p:sp>
      <p:sp>
        <p:nvSpPr>
          <p:cNvPr id="3" name="内容占位符 2"/>
          <p:cNvSpPr>
            <a:spLocks noGrp="1"/>
          </p:cNvSpPr>
          <p:nvPr>
            <p:ph idx="1"/>
          </p:nvPr>
        </p:nvSpPr>
        <p:spPr/>
        <p:txBody>
          <a:bodyPr/>
          <a:p>
            <a:r>
              <a:t>（三）选择正确的研究方法</a:t>
            </a:r>
          </a:p>
          <a:p>
            <a:r>
              <a:t>    在这里主要谈两种常用的方法。</a:t>
            </a:r>
          </a:p>
          <a:p>
            <a:r>
              <a:t>    1.文献法。</a:t>
            </a:r>
            <a:r>
              <a:rPr lang="zh-CN"/>
              <a:t>首先我们要</a:t>
            </a:r>
            <a:r>
              <a:t>阅读，看被人是怎么做的，国内国外这一方面的研究</a:t>
            </a:r>
            <a:r>
              <a:rPr lang="zh-CN"/>
              <a:t>处于</a:t>
            </a:r>
            <a:r>
              <a:t>什么样的水平和阶段，别人已经做过的，我</a:t>
            </a:r>
            <a:r>
              <a:rPr lang="zh-CN"/>
              <a:t>们</a:t>
            </a:r>
            <a:r>
              <a:t>就不用再去试了，有用的可以直接拿来用，在别人的基础上我会产生哪些新的想法，是我</a:t>
            </a:r>
            <a:r>
              <a:rPr lang="zh-CN"/>
              <a:t>们</a:t>
            </a:r>
            <a:r>
              <a:t>要在实践中去尝试的。注意一点，文献研究不是抄袭，是借鉴</a:t>
            </a:r>
            <a:r>
              <a:rPr lang="zh-CN"/>
              <a:t>，是通过内化别人的观点，然后提出自己的东西。</a:t>
            </a:r>
            <a:endParaRPr lang="zh-CN"/>
          </a:p>
          <a:p>
            <a:r>
              <a:t>    2.实践研究法。我们做的研究几乎都是实践研究，提出一个假设，拿到实践中去尝试，看有没有用，看能收到什么样的效果；在用的过程中出现什么样的问题，及时作出调整，不断地假设，不断地修正，最后得出有效的结论。</a:t>
            </a:r>
            <a:r>
              <a:rPr lang="zh-CN"/>
              <a:t>要注意与</a:t>
            </a:r>
            <a:r>
              <a:rPr lang="en-US" altLang="zh-CN"/>
              <a:t>“</a:t>
            </a:r>
            <a:r>
              <a:rPr lang="zh-CN" altLang="en-US"/>
              <a:t>实验</a:t>
            </a:r>
            <a:r>
              <a:rPr lang="en-US" altLang="zh-CN"/>
              <a:t>”</a:t>
            </a:r>
            <a:r>
              <a:rPr lang="zh-CN" altLang="en-US"/>
              <a:t>的区分，我们搞的不是实验研究。</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三、如何开展课题研究</a:t>
            </a:r>
            <a:endParaRPr lang="zh-CN" altLang="en-US"/>
          </a:p>
        </p:txBody>
      </p:sp>
      <p:sp>
        <p:nvSpPr>
          <p:cNvPr id="3" name="内容占位符 2"/>
          <p:cNvSpPr>
            <a:spLocks noGrp="1"/>
          </p:cNvSpPr>
          <p:nvPr>
            <p:ph idx="1"/>
          </p:nvPr>
        </p:nvSpPr>
        <p:spPr/>
        <p:txBody>
          <a:bodyPr/>
          <a:p>
            <a:r>
              <a:rPr>
                <a:sym typeface="+mn-ea"/>
              </a:rPr>
              <a:t>（四）实践操作</a:t>
            </a:r>
            <a:endParaRPr>
              <a:sym typeface="+mn-ea"/>
            </a:endParaRPr>
          </a:p>
          <a:p>
            <a:r>
              <a:rPr>
                <a:sym typeface="+mn-ea"/>
              </a:rPr>
              <a:t>    要做好实践研究，自己心里要有一个明晰的计划，</a:t>
            </a:r>
            <a:r>
              <a:rPr lang="zh-CN">
                <a:sym typeface="+mn-ea"/>
              </a:rPr>
              <a:t>这个计划要形成开题报告，要明确</a:t>
            </a:r>
            <a:r>
              <a:rPr>
                <a:sym typeface="+mn-ea"/>
              </a:rPr>
              <a:t>自己想做什么，怎么做，什么时候做，课题组成员如何分工，什么时候交流，都要想好。然后按照计划严格执行，遇到问题及时合作商议、查阅文献、调整方案、修正假设等。</a:t>
            </a:r>
            <a:endParaRPr>
              <a:sym typeface="+mn-ea"/>
            </a:endParaRPr>
          </a:p>
        </p:txBody>
      </p:sp>
      <p:sp>
        <p:nvSpPr>
          <p:cNvPr id="13" name="空心弧 12"/>
          <p:cNvSpPr/>
          <p:nvPr>
            <p:custDataLst>
              <p:tags r:id="rId1"/>
            </p:custDataLst>
          </p:nvPr>
        </p:nvSpPr>
        <p:spPr>
          <a:xfrm flipV="1">
            <a:off x="3452226" y="4929310"/>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14" name="空心弧 13"/>
          <p:cNvSpPr/>
          <p:nvPr>
            <p:custDataLst>
              <p:tags r:id="rId2"/>
            </p:custDataLst>
          </p:nvPr>
        </p:nvSpPr>
        <p:spPr>
          <a:xfrm flipV="1">
            <a:off x="6412995" y="4929310"/>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6" name="空心弧 5"/>
          <p:cNvSpPr/>
          <p:nvPr>
            <p:custDataLst>
              <p:tags r:id="rId3"/>
            </p:custDataLst>
          </p:nvPr>
        </p:nvSpPr>
        <p:spPr>
          <a:xfrm>
            <a:off x="1971842" y="4147881"/>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4" name="圆角矩形 3"/>
          <p:cNvSpPr/>
          <p:nvPr>
            <p:custDataLst>
              <p:tags r:id="rId4"/>
            </p:custDataLst>
          </p:nvPr>
        </p:nvSpPr>
        <p:spPr>
          <a:xfrm rot="1269550">
            <a:off x="1039567" y="433758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确认困惑</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5" name="圆角矩形 4"/>
          <p:cNvSpPr/>
          <p:nvPr>
            <p:custDataLst>
              <p:tags r:id="rId5"/>
            </p:custDataLst>
          </p:nvPr>
        </p:nvSpPr>
        <p:spPr>
          <a:xfrm rot="20330450" flipH="1">
            <a:off x="2519951" y="433758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提出假设</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7" name="空心弧 6"/>
          <p:cNvSpPr/>
          <p:nvPr>
            <p:custDataLst>
              <p:tags r:id="rId6"/>
            </p:custDataLst>
          </p:nvPr>
        </p:nvSpPr>
        <p:spPr>
          <a:xfrm>
            <a:off x="4932611" y="4147881"/>
            <a:ext cx="759601" cy="759601"/>
          </a:xfrm>
          <a:prstGeom prst="blockArc">
            <a:avLst>
              <a:gd name="adj1" fmla="val 10800000"/>
              <a:gd name="adj2" fmla="val 5"/>
              <a:gd name="adj3" fmla="val 6609"/>
            </a:avLst>
          </a:prstGeom>
          <a:solidFill>
            <a:srgbClr val="D9D9D9"/>
          </a:solidFill>
        </p:spPr>
        <p:txBody>
          <a:bodyPr rot="0" spcFirstLastPara="0" vertOverflow="overflow" horzOverflow="overflow" vert="horz" wrap="square" lIns="91440" tIns="45720" rIns="91440" bIns="45720" numCol="1" spcCol="0" rtlCol="0" fromWordArt="0" anchor="ctr" anchorCtr="0" forceAA="0" compatLnSpc="1">
            <a:normAutofit fontScale="92500" lnSpcReduction="2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8" name="圆角矩形 7"/>
          <p:cNvSpPr/>
          <p:nvPr>
            <p:custDataLst>
              <p:tags r:id="rId7"/>
            </p:custDataLst>
          </p:nvPr>
        </p:nvSpPr>
        <p:spPr>
          <a:xfrm rot="1269550">
            <a:off x="4000336" y="433758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选择方法</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9" name="圆角矩形 8"/>
          <p:cNvSpPr/>
          <p:nvPr>
            <p:custDataLst>
              <p:tags r:id="rId8"/>
            </p:custDataLst>
          </p:nvPr>
        </p:nvSpPr>
        <p:spPr>
          <a:xfrm rot="20330450" flipH="1">
            <a:off x="5480720" y="433758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实践操作</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11" name="圆角矩形 10"/>
          <p:cNvSpPr/>
          <p:nvPr>
            <p:custDataLst>
              <p:tags r:id="rId9"/>
            </p:custDataLst>
          </p:nvPr>
        </p:nvSpPr>
        <p:spPr>
          <a:xfrm rot="1269550">
            <a:off x="6961104" y="4337581"/>
            <a:ext cx="1143767" cy="1143767"/>
          </a:xfrm>
          <a:prstGeom prst="roundRect">
            <a:avLst/>
          </a:prstGeom>
          <a:solidFill>
            <a:srgbClr val="FFFFFF"/>
          </a:solidFill>
          <a:ln w="28575">
            <a:solidFill>
              <a:srgbClr val="92D050"/>
            </a:solidFill>
          </a:ln>
        </p:spPr>
        <p:txBody>
          <a:bodyPr rot="0" spcFirstLastPara="0" vertOverflow="overflow" horzOverflow="overflow" vert="horz" wrap="square" lIns="0" tIns="0" rIns="0" bIns="0" numCol="1" spcCol="0" rtlCol="0" fromWordArt="0" anchor="ctr" anchorCtr="0" forceAA="0" compatLnSpc="1">
            <a:normAutofit/>
          </a:bodyPr>
          <a:p>
            <a:pPr algn="ctr"/>
            <a:r>
              <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rPr>
              <a:t>记录过程</a:t>
            </a:r>
            <a:endParaRPr lang="zh-CN" altLang="en-US" dirty="0" smtClean="0">
              <a:solidFill>
                <a:srgbClr val="92D050">
                  <a:lumMod val="50000"/>
                </a:srgbClr>
              </a:solidFill>
              <a:latin typeface="Arial" panose="020B0604020202020204" pitchFamily="34" charset="0"/>
              <a:ea typeface="黑体" panose="02010609060101010101" pitchFamily="49" charset="-122"/>
              <a:cs typeface="+mn-ea"/>
              <a:sym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三、如何开展课题研究</a:t>
            </a:r>
            <a:endParaRPr lang="zh-CN" altLang="en-US"/>
          </a:p>
        </p:txBody>
      </p:sp>
      <p:sp>
        <p:nvSpPr>
          <p:cNvPr id="3" name="内容占位符 2"/>
          <p:cNvSpPr>
            <a:spLocks noGrp="1"/>
          </p:cNvSpPr>
          <p:nvPr>
            <p:ph idx="1"/>
          </p:nvPr>
        </p:nvSpPr>
        <p:spPr>
          <a:xfrm>
            <a:off x="697230" y="2832735"/>
            <a:ext cx="7811770" cy="3476625"/>
          </a:xfrm>
        </p:spPr>
        <p:txBody>
          <a:bodyPr/>
          <a:p>
            <a:r>
              <a:rPr>
                <a:sym typeface="+mn-ea"/>
              </a:rPr>
              <a:t>（五）做好研究过程的记录</a:t>
            </a:r>
            <a:endParaRPr>
              <a:sym typeface="+mn-ea"/>
            </a:endParaRPr>
          </a:p>
          <a:p>
            <a:r>
              <a:rPr>
                <a:sym typeface="+mn-ea"/>
              </a:rPr>
              <a:t>    过程记录是你最后写课题研究成果报告的基本依据。没有过程的记录，是写不出来</a:t>
            </a:r>
            <a:r>
              <a:rPr lang="zh-CN">
                <a:sym typeface="+mn-ea"/>
              </a:rPr>
              <a:t>真实</a:t>
            </a:r>
            <a:r>
              <a:rPr>
                <a:sym typeface="+mn-ea"/>
              </a:rPr>
              <a:t>的成果报告的。换一句话说，成果报告是在过程记录的基础上梳理、归纳、总结出来的。</a:t>
            </a:r>
            <a:endParaRPr>
              <a:sym typeface="+mn-ea"/>
            </a:endParaRPr>
          </a:p>
          <a:p>
            <a:r>
              <a:rPr>
                <a:sym typeface="+mn-ea"/>
              </a:rPr>
              <a:t>    怎么记录研究过程，一个字——写。写你是怎么做的，写你在做的过程中有什么样的想法，写成功的或者失败的案例，写你对实践研究的思考（反思）。   </a:t>
            </a:r>
            <a:endParaRPr>
              <a:sym typeface="+mn-ea"/>
            </a:endParaRPr>
          </a:p>
        </p:txBody>
      </p:sp>
      <p:grpSp>
        <p:nvGrpSpPr>
          <p:cNvPr id="4" name="组合 3"/>
          <p:cNvGrpSpPr/>
          <p:nvPr>
            <p:custDataLst>
              <p:tags r:id="rId1"/>
            </p:custDataLst>
          </p:nvPr>
        </p:nvGrpSpPr>
        <p:grpSpPr>
          <a:xfrm>
            <a:off x="2581275" y="1910080"/>
            <a:ext cx="5133975" cy="923290"/>
            <a:chOff x="1110509" y="2688902"/>
            <a:chExt cx="7502342" cy="923330"/>
          </a:xfrm>
        </p:grpSpPr>
        <p:grpSp>
          <p:nvGrpSpPr>
            <p:cNvPr id="7" name="组合 6"/>
            <p:cNvGrpSpPr/>
            <p:nvPr/>
          </p:nvGrpSpPr>
          <p:grpSpPr>
            <a:xfrm>
              <a:off x="1110509" y="2688902"/>
              <a:ext cx="3783709" cy="923330"/>
              <a:chOff x="2460337" y="2816074"/>
              <a:chExt cx="3783709" cy="923330"/>
            </a:xfrm>
          </p:grpSpPr>
          <p:sp>
            <p:nvSpPr>
              <p:cNvPr id="5" name="文本框 4"/>
              <p:cNvSpPr txBox="1"/>
              <p:nvPr>
                <p:custDataLst>
                  <p:tags r:id="rId2"/>
                </p:custDataLst>
              </p:nvPr>
            </p:nvSpPr>
            <p:spPr>
              <a:xfrm>
                <a:off x="3510460" y="2954574"/>
                <a:ext cx="2733586" cy="646331"/>
              </a:xfrm>
              <a:prstGeom prst="rect">
                <a:avLst/>
              </a:prstGeom>
              <a:noFill/>
            </p:spPr>
            <p:txBody>
              <a:bodyPr wrap="square" rtlCol="0">
                <a:normAutofit/>
              </a:bodyPr>
              <a:p>
                <a:r>
                  <a:rPr lang="zh-CN" altLang="da-DK" sz="3600" b="1" dirty="0">
                    <a:solidFill>
                      <a:srgbClr val="CE7932"/>
                    </a:solidFill>
                    <a:sym typeface="Arial" panose="020B0604020202020204" pitchFamily="34" charset="0"/>
                  </a:rPr>
                  <a:t>做</a:t>
                </a:r>
                <a:endParaRPr lang="zh-CN" altLang="da-DK" sz="3600" b="1" dirty="0">
                  <a:solidFill>
                    <a:srgbClr val="CE7932"/>
                  </a:solidFill>
                  <a:sym typeface="Arial" panose="020B0604020202020204" pitchFamily="34" charset="0"/>
                </a:endParaRPr>
              </a:p>
            </p:txBody>
          </p:sp>
          <p:sp>
            <p:nvSpPr>
              <p:cNvPr id="6" name="文本框 5"/>
              <p:cNvSpPr txBox="1"/>
              <p:nvPr>
                <p:custDataLst>
                  <p:tags r:id="rId3"/>
                </p:custDataLst>
              </p:nvPr>
            </p:nvSpPr>
            <p:spPr>
              <a:xfrm>
                <a:off x="2460337" y="2816074"/>
                <a:ext cx="1015288" cy="923330"/>
              </a:xfrm>
              <a:prstGeom prst="rect">
                <a:avLst/>
              </a:prstGeom>
              <a:noFill/>
            </p:spPr>
            <p:txBody>
              <a:bodyPr wrap="square" rtlCol="0">
                <a:normAutofit/>
              </a:bodyPr>
              <a:p>
                <a:pPr algn="ctr"/>
                <a:r>
                  <a:rPr lang="en-US" altLang="zh-CN" sz="3200" b="1" u="sng" dirty="0" smtClean="0">
                    <a:solidFill>
                      <a:srgbClr val="CE7932"/>
                    </a:solidFill>
                    <a:sym typeface="Arial" panose="020B0604020202020204" pitchFamily="34" charset="0"/>
                  </a:rPr>
                  <a:t>01</a:t>
                </a:r>
                <a:endParaRPr lang="en-US" altLang="zh-CN" sz="3200" b="1" u="sng" dirty="0" smtClean="0">
                  <a:solidFill>
                    <a:srgbClr val="CE7932"/>
                  </a:solidFill>
                  <a:sym typeface="Arial" panose="020B0604020202020204" pitchFamily="34" charset="0"/>
                </a:endParaRPr>
              </a:p>
            </p:txBody>
          </p:sp>
        </p:grpSp>
        <p:grpSp>
          <p:nvGrpSpPr>
            <p:cNvPr id="10" name="组合 9"/>
            <p:cNvGrpSpPr/>
            <p:nvPr/>
          </p:nvGrpSpPr>
          <p:grpSpPr>
            <a:xfrm>
              <a:off x="4829142" y="2688902"/>
              <a:ext cx="3783709" cy="923330"/>
              <a:chOff x="2460337" y="2816074"/>
              <a:chExt cx="3783709" cy="923330"/>
            </a:xfrm>
          </p:grpSpPr>
          <p:sp>
            <p:nvSpPr>
              <p:cNvPr id="11" name="文本框 10"/>
              <p:cNvSpPr txBox="1"/>
              <p:nvPr>
                <p:custDataLst>
                  <p:tags r:id="rId4"/>
                </p:custDataLst>
              </p:nvPr>
            </p:nvSpPr>
            <p:spPr>
              <a:xfrm>
                <a:off x="3510460" y="2954574"/>
                <a:ext cx="2733586" cy="646331"/>
              </a:xfrm>
              <a:prstGeom prst="rect">
                <a:avLst/>
              </a:prstGeom>
              <a:noFill/>
            </p:spPr>
            <p:txBody>
              <a:bodyPr wrap="square" rtlCol="0">
                <a:normAutofit/>
              </a:bodyPr>
              <a:p>
                <a:r>
                  <a:rPr lang="zh-CN" altLang="da-DK" sz="3600" b="1" dirty="0">
                    <a:solidFill>
                      <a:srgbClr val="D24726"/>
                    </a:solidFill>
                    <a:sym typeface="Arial" panose="020B0604020202020204" pitchFamily="34" charset="0"/>
                  </a:rPr>
                  <a:t>写</a:t>
                </a:r>
                <a:endParaRPr lang="zh-CN" altLang="da-DK" sz="3600" b="1" dirty="0">
                  <a:solidFill>
                    <a:srgbClr val="D24726"/>
                  </a:solidFill>
                  <a:sym typeface="Arial" panose="020B0604020202020204" pitchFamily="34" charset="0"/>
                </a:endParaRPr>
              </a:p>
            </p:txBody>
          </p:sp>
          <p:sp>
            <p:nvSpPr>
              <p:cNvPr id="12" name="文本框 11"/>
              <p:cNvSpPr txBox="1"/>
              <p:nvPr>
                <p:custDataLst>
                  <p:tags r:id="rId5"/>
                </p:custDataLst>
              </p:nvPr>
            </p:nvSpPr>
            <p:spPr>
              <a:xfrm>
                <a:off x="2460337" y="2816074"/>
                <a:ext cx="1015288" cy="923330"/>
              </a:xfrm>
              <a:prstGeom prst="rect">
                <a:avLst/>
              </a:prstGeom>
              <a:noFill/>
            </p:spPr>
            <p:txBody>
              <a:bodyPr wrap="square" rtlCol="0">
                <a:normAutofit/>
              </a:bodyPr>
              <a:p>
                <a:pPr algn="ctr"/>
                <a:r>
                  <a:rPr lang="en-US" altLang="zh-CN" sz="3200" b="1" u="sng" dirty="0" smtClean="0">
                    <a:solidFill>
                      <a:srgbClr val="D24726"/>
                    </a:solidFill>
                    <a:sym typeface="Arial" panose="020B0604020202020204" pitchFamily="34" charset="0"/>
                  </a:rPr>
                  <a:t>02</a:t>
                </a:r>
                <a:endParaRPr lang="en-US" altLang="zh-CN" sz="3200" b="1" u="sng" dirty="0" smtClean="0">
                  <a:solidFill>
                    <a:srgbClr val="D24726"/>
                  </a:solidFill>
                  <a:sym typeface="Arial" panose="020B0604020202020204" pitchFamily="34" charset="0"/>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三、如何开展课题研究</a:t>
            </a:r>
            <a:endParaRPr lang="zh-CN" altLang="en-US"/>
          </a:p>
        </p:txBody>
      </p:sp>
      <p:sp>
        <p:nvSpPr>
          <p:cNvPr id="3" name="内容占位符 2"/>
          <p:cNvSpPr>
            <a:spLocks noGrp="1"/>
          </p:cNvSpPr>
          <p:nvPr>
            <p:ph idx="1"/>
          </p:nvPr>
        </p:nvSpPr>
        <p:spPr>
          <a:xfrm>
            <a:off x="457200" y="3070225"/>
            <a:ext cx="8229600" cy="3239135"/>
          </a:xfrm>
        </p:spPr>
        <p:txBody>
          <a:bodyPr/>
          <a:p>
            <a:r>
              <a:rPr>
                <a:sym typeface="+mn-ea"/>
              </a:rPr>
              <a:t>（五）做好研究过程的记录    </a:t>
            </a:r>
            <a:endParaRPr>
              <a:sym typeface="+mn-ea"/>
            </a:endParaRPr>
          </a:p>
          <a:p>
            <a:r>
              <a:rPr>
                <a:sym typeface="+mn-ea"/>
              </a:rPr>
              <a:t>    怎么写，写的前提是——做，不做，就写不出来，我们的课题研究成果不是凭空想出来的，是做出来，做了以后写出来的。为一项课题专门准备一个本子，或者单独建立一个电子文档，随时写，随时记。到课题结束的时候，你会发现，课题成果已经有了。这是一个自然而然的过程。</a:t>
            </a:r>
            <a:endParaRPr>
              <a:sym typeface="+mn-ea"/>
            </a:endParaRPr>
          </a:p>
        </p:txBody>
      </p:sp>
      <p:grpSp>
        <p:nvGrpSpPr>
          <p:cNvPr id="8" name="组合 7"/>
          <p:cNvGrpSpPr/>
          <p:nvPr>
            <p:custDataLst>
              <p:tags r:id="rId1"/>
            </p:custDataLst>
          </p:nvPr>
        </p:nvGrpSpPr>
        <p:grpSpPr>
          <a:xfrm>
            <a:off x="2581275" y="1910080"/>
            <a:ext cx="5133975" cy="923290"/>
            <a:chOff x="1110509" y="2688902"/>
            <a:chExt cx="7502342" cy="923330"/>
          </a:xfrm>
        </p:grpSpPr>
        <p:grpSp>
          <p:nvGrpSpPr>
            <p:cNvPr id="9" name="组合 8"/>
            <p:cNvGrpSpPr/>
            <p:nvPr/>
          </p:nvGrpSpPr>
          <p:grpSpPr>
            <a:xfrm>
              <a:off x="1110509" y="2688902"/>
              <a:ext cx="3783709" cy="923330"/>
              <a:chOff x="2460337" y="2816074"/>
              <a:chExt cx="3783709" cy="923330"/>
            </a:xfrm>
          </p:grpSpPr>
          <p:sp>
            <p:nvSpPr>
              <p:cNvPr id="13" name="文本框 12"/>
              <p:cNvSpPr txBox="1"/>
              <p:nvPr>
                <p:custDataLst>
                  <p:tags r:id="rId2"/>
                </p:custDataLst>
              </p:nvPr>
            </p:nvSpPr>
            <p:spPr>
              <a:xfrm>
                <a:off x="3510460" y="2954574"/>
                <a:ext cx="2733586" cy="646331"/>
              </a:xfrm>
              <a:prstGeom prst="rect">
                <a:avLst/>
              </a:prstGeom>
              <a:noFill/>
            </p:spPr>
            <p:txBody>
              <a:bodyPr wrap="square" rtlCol="0">
                <a:normAutofit/>
              </a:bodyPr>
              <a:p>
                <a:r>
                  <a:rPr lang="zh-CN" altLang="da-DK" sz="3600" b="1" dirty="0">
                    <a:solidFill>
                      <a:srgbClr val="CE7932"/>
                    </a:solidFill>
                    <a:sym typeface="Arial" panose="020B0604020202020204" pitchFamily="34" charset="0"/>
                  </a:rPr>
                  <a:t>做</a:t>
                </a:r>
                <a:endParaRPr lang="zh-CN" altLang="da-DK" sz="3600" b="1" dirty="0">
                  <a:solidFill>
                    <a:srgbClr val="CE7932"/>
                  </a:solidFill>
                  <a:sym typeface="Arial" panose="020B0604020202020204" pitchFamily="34" charset="0"/>
                </a:endParaRPr>
              </a:p>
            </p:txBody>
          </p:sp>
          <p:sp>
            <p:nvSpPr>
              <p:cNvPr id="14" name="文本框 13"/>
              <p:cNvSpPr txBox="1"/>
              <p:nvPr>
                <p:custDataLst>
                  <p:tags r:id="rId3"/>
                </p:custDataLst>
              </p:nvPr>
            </p:nvSpPr>
            <p:spPr>
              <a:xfrm>
                <a:off x="2460337" y="2816074"/>
                <a:ext cx="1015288" cy="923330"/>
              </a:xfrm>
              <a:prstGeom prst="rect">
                <a:avLst/>
              </a:prstGeom>
              <a:noFill/>
            </p:spPr>
            <p:txBody>
              <a:bodyPr wrap="square" rtlCol="0">
                <a:normAutofit/>
              </a:bodyPr>
              <a:p>
                <a:pPr algn="ctr"/>
                <a:r>
                  <a:rPr lang="en-US" altLang="zh-CN" sz="3200" b="1" u="sng" dirty="0" smtClean="0">
                    <a:solidFill>
                      <a:srgbClr val="CE7932"/>
                    </a:solidFill>
                    <a:sym typeface="Arial" panose="020B0604020202020204" pitchFamily="34" charset="0"/>
                  </a:rPr>
                  <a:t>01</a:t>
                </a:r>
                <a:endParaRPr lang="en-US" altLang="zh-CN" sz="3200" b="1" u="sng" dirty="0" smtClean="0">
                  <a:solidFill>
                    <a:srgbClr val="CE7932"/>
                  </a:solidFill>
                  <a:sym typeface="Arial" panose="020B0604020202020204" pitchFamily="34" charset="0"/>
                </a:endParaRPr>
              </a:p>
            </p:txBody>
          </p:sp>
        </p:grpSp>
        <p:grpSp>
          <p:nvGrpSpPr>
            <p:cNvPr id="15" name="组合 14"/>
            <p:cNvGrpSpPr/>
            <p:nvPr/>
          </p:nvGrpSpPr>
          <p:grpSpPr>
            <a:xfrm>
              <a:off x="4829142" y="2688902"/>
              <a:ext cx="3783709" cy="923330"/>
              <a:chOff x="2460337" y="2816074"/>
              <a:chExt cx="3783709" cy="923330"/>
            </a:xfrm>
          </p:grpSpPr>
          <p:sp>
            <p:nvSpPr>
              <p:cNvPr id="16" name="文本框 15"/>
              <p:cNvSpPr txBox="1"/>
              <p:nvPr>
                <p:custDataLst>
                  <p:tags r:id="rId4"/>
                </p:custDataLst>
              </p:nvPr>
            </p:nvSpPr>
            <p:spPr>
              <a:xfrm>
                <a:off x="3510460" y="2954574"/>
                <a:ext cx="2733586" cy="646331"/>
              </a:xfrm>
              <a:prstGeom prst="rect">
                <a:avLst/>
              </a:prstGeom>
              <a:noFill/>
            </p:spPr>
            <p:txBody>
              <a:bodyPr wrap="square" rtlCol="0">
                <a:normAutofit/>
              </a:bodyPr>
              <a:p>
                <a:r>
                  <a:rPr lang="zh-CN" altLang="da-DK" sz="3600" b="1" dirty="0">
                    <a:solidFill>
                      <a:srgbClr val="D24726"/>
                    </a:solidFill>
                    <a:sym typeface="Arial" panose="020B0604020202020204" pitchFamily="34" charset="0"/>
                  </a:rPr>
                  <a:t>写</a:t>
                </a:r>
                <a:endParaRPr lang="zh-CN" altLang="da-DK" sz="3600" b="1" dirty="0">
                  <a:solidFill>
                    <a:srgbClr val="D24726"/>
                  </a:solidFill>
                  <a:sym typeface="Arial" panose="020B0604020202020204" pitchFamily="34" charset="0"/>
                </a:endParaRPr>
              </a:p>
            </p:txBody>
          </p:sp>
          <p:sp>
            <p:nvSpPr>
              <p:cNvPr id="17" name="文本框 16"/>
              <p:cNvSpPr txBox="1"/>
              <p:nvPr>
                <p:custDataLst>
                  <p:tags r:id="rId5"/>
                </p:custDataLst>
              </p:nvPr>
            </p:nvSpPr>
            <p:spPr>
              <a:xfrm>
                <a:off x="2460337" y="2816074"/>
                <a:ext cx="1015288" cy="923330"/>
              </a:xfrm>
              <a:prstGeom prst="rect">
                <a:avLst/>
              </a:prstGeom>
              <a:noFill/>
            </p:spPr>
            <p:txBody>
              <a:bodyPr wrap="square" rtlCol="0">
                <a:normAutofit/>
              </a:bodyPr>
              <a:p>
                <a:pPr algn="ctr"/>
                <a:r>
                  <a:rPr lang="en-US" altLang="zh-CN" sz="3200" b="1" u="sng" dirty="0" smtClean="0">
                    <a:solidFill>
                      <a:srgbClr val="D24726"/>
                    </a:solidFill>
                    <a:sym typeface="Arial" panose="020B0604020202020204" pitchFamily="34" charset="0"/>
                  </a:rPr>
                  <a:t>02</a:t>
                </a:r>
                <a:endParaRPr lang="en-US" altLang="zh-CN" sz="3200" b="1" u="sng" dirty="0" smtClean="0">
                  <a:solidFill>
                    <a:srgbClr val="D24726"/>
                  </a:solidFill>
                  <a:sym typeface="Arial" panose="020B0604020202020204" pitchFamily="34" charset="0"/>
                </a:endParaRPr>
              </a:p>
            </p:txBody>
          </p:sp>
        </p:gr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p:txBody>
          <a:bodyPr/>
          <a:p>
            <a:r>
              <a:rPr lang="zh-CN" altLang="en-US"/>
              <a:t>（一）课题结题</a:t>
            </a:r>
            <a:endParaRPr lang="zh-CN" altLang="en-US"/>
          </a:p>
          <a:p>
            <a:r>
              <a:rPr lang="zh-CN" altLang="en-US"/>
              <a:t>    课题立项之后，按照一定的研究计划实施研究活动，中间进行阶段性的总结，到了一定的周期，或者完成了研究任务，达成了研究目标，这项课题就可以结题了。</a:t>
            </a:r>
            <a:endParaRPr lang="zh-CN" altLang="en-US"/>
          </a:p>
          <a:p>
            <a:r>
              <a:rPr lang="zh-CN" altLang="en-US"/>
              <a:t>    其规范性的定义是，课题结题指资助研究课题完成,受资助方（课题负责人）总结、上报研究成果（发表文章数、获得专利数、推广应用等等）,由资助方（如国家科研基金会）验收,结束课题研究。说得多拗口！</a:t>
            </a:r>
            <a:endParaRPr lang="zh-CN" altLang="en-US"/>
          </a:p>
          <a:p>
            <a:r>
              <a:rPr lang="zh-CN" altLang="en-US"/>
              <a:t>    实际上两点，一是你上报成果，二是人家验收，验收通过，认定课题研究可以结束，就算结题了。</a:t>
            </a:r>
            <a:endParaRPr lang="zh-CN" altLang="en-US"/>
          </a:p>
          <a:p>
            <a:r>
              <a:rPr lang="zh-CN" altLang="en-US"/>
              <a:t>    </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86360" y="1192530"/>
            <a:ext cx="6280150" cy="5040630"/>
          </a:xfrm>
        </p:spPr>
        <p:txBody>
          <a:bodyPr/>
          <a:p>
            <a:r>
              <a:rPr lang="zh-CN" altLang="en-US"/>
              <a:t>    课题结题一般有两种方式。如果是相关部门，如市教科所，统一组织立项的课题，到了一定的研究周期或者规定的时间，市教科所会以统一文件（通知）的方式作出结题要求，课题主持人按照要求上报材料，参加课题结题的评审，评审通过，课题即可以结题，教科所发放相关的认定证书，这是第一种。还有一种，多属于单项或专项课题，课题任务完成后，课题主持人准备好课题成果资料，主动提出课题结题要求，邀请相关部门和专家进行课题结题认定，课题结题认定通过后，被邀请部门发放认定证书。老师们大多涉及到的课题结题多属于前者。    </a:t>
            </a:r>
            <a:endParaRPr lang="zh-CN" altLang="en-US"/>
          </a:p>
        </p:txBody>
      </p:sp>
      <p:grpSp>
        <p:nvGrpSpPr>
          <p:cNvPr id="9" name="组合 8"/>
          <p:cNvGrpSpPr/>
          <p:nvPr>
            <p:custDataLst>
              <p:tags r:id="rId1"/>
            </p:custDataLst>
          </p:nvPr>
        </p:nvGrpSpPr>
        <p:grpSpPr>
          <a:xfrm rot="0">
            <a:off x="6637655" y="2320925"/>
            <a:ext cx="1664970" cy="768985"/>
            <a:chOff x="2222172" y="1195976"/>
            <a:chExt cx="4889827" cy="769142"/>
          </a:xfrm>
        </p:grpSpPr>
        <p:sp>
          <p:nvSpPr>
            <p:cNvPr id="10" name="矩形 7"/>
            <p:cNvSpPr/>
            <p:nvPr>
              <p:custDataLst>
                <p:tags r:id="rId2"/>
              </p:custDataLst>
            </p:nvPr>
          </p:nvSpPr>
          <p:spPr>
            <a:xfrm>
              <a:off x="2807786" y="1195976"/>
              <a:ext cx="4304213" cy="76200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cmpd="sng" algn="ctr">
              <a:solidFill>
                <a:srgbClr val="DDDDDD"/>
              </a:solidFill>
              <a:prstDash val="solid"/>
              <a:bevel/>
            </a:ln>
            <a:effectLst/>
          </p:spPr>
          <p:txBody>
            <a:bodyPr rot="0" spcFirstLastPara="0" vertOverflow="overflow" horzOverflow="overflow" vert="horz" wrap="square" lIns="324000" tIns="0" rIns="108000" bIns="144000" numCol="1" spcCol="0" rtlCol="0" fromWordArt="0" anchor="b" anchorCtr="0" forceAA="0" compatLnSpc="1">
              <a:normAutofit fontScale="90000" lnSpcReduction="20000"/>
            </a:bodyPr>
            <a:p>
              <a:r>
                <a:rPr lang="zh-CN" altLang="en-US" dirty="0">
                  <a:solidFill>
                    <a:sysClr val="windowText" lastClr="000000"/>
                  </a:solidFill>
                  <a:sym typeface="Arial" panose="020B0604020202020204" pitchFamily="34" charset="0"/>
                </a:rPr>
                <a:t>统一课题</a:t>
              </a:r>
              <a:endParaRPr lang="zh-CN" altLang="en-US" dirty="0">
                <a:solidFill>
                  <a:sysClr val="windowText" lastClr="000000"/>
                </a:solidFill>
                <a:sym typeface="Arial" panose="020B0604020202020204" pitchFamily="34" charset="0"/>
              </a:endParaRPr>
            </a:p>
            <a:p>
              <a:r>
                <a:rPr lang="zh-CN" altLang="en-US" dirty="0">
                  <a:solidFill>
                    <a:sysClr val="windowText" lastClr="000000"/>
                  </a:solidFill>
                  <a:sym typeface="Arial" panose="020B0604020202020204" pitchFamily="34" charset="0"/>
                </a:rPr>
                <a:t>（上级部门统一组织）</a:t>
              </a:r>
              <a:endParaRPr lang="zh-CN" altLang="en-US" dirty="0">
                <a:solidFill>
                  <a:sysClr val="windowText" lastClr="000000"/>
                </a:solidFill>
                <a:sym typeface="Arial" panose="020B0604020202020204" pitchFamily="34" charset="0"/>
              </a:endParaRPr>
            </a:p>
          </p:txBody>
        </p:sp>
        <p:grpSp>
          <p:nvGrpSpPr>
            <p:cNvPr id="8" name="组合 7"/>
            <p:cNvGrpSpPr/>
            <p:nvPr/>
          </p:nvGrpSpPr>
          <p:grpSpPr>
            <a:xfrm>
              <a:off x="2222172" y="1396999"/>
              <a:ext cx="563062" cy="568119"/>
              <a:chOff x="2071914" y="1245393"/>
              <a:chExt cx="713320" cy="719726"/>
            </a:xfrm>
          </p:grpSpPr>
          <p:sp>
            <p:nvSpPr>
              <p:cNvPr id="27" name="任意多边形 26"/>
              <p:cNvSpPr/>
              <p:nvPr>
                <p:custDataLst>
                  <p:tags r:id="rId3"/>
                </p:custDataLst>
              </p:nvPr>
            </p:nvSpPr>
            <p:spPr>
              <a:xfrm>
                <a:off x="2071914" y="1268809"/>
                <a:ext cx="696310" cy="696310"/>
              </a:xfrm>
              <a:custGeom>
                <a:avLst/>
                <a:gdLst>
                  <a:gd name="connsiteX0" fmla="*/ 0 w 696310"/>
                  <a:gd name="connsiteY0" fmla="*/ 0 h 696310"/>
                  <a:gd name="connsiteX1" fmla="*/ 459827 w 696310"/>
                  <a:gd name="connsiteY1" fmla="*/ 0 h 696310"/>
                  <a:gd name="connsiteX2" fmla="*/ 459827 w 696310"/>
                  <a:gd name="connsiteY2" fmla="*/ 236483 h 696310"/>
                  <a:gd name="connsiteX3" fmla="*/ 696310 w 696310"/>
                  <a:gd name="connsiteY3" fmla="*/ 236483 h 696310"/>
                  <a:gd name="connsiteX4" fmla="*/ 696310 w 696310"/>
                  <a:gd name="connsiteY4" fmla="*/ 696310 h 696310"/>
                  <a:gd name="connsiteX5" fmla="*/ 0 w 696310"/>
                  <a:gd name="connsiteY5" fmla="*/ 696310 h 69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10" h="696310">
                    <a:moveTo>
                      <a:pt x="0" y="0"/>
                    </a:moveTo>
                    <a:lnTo>
                      <a:pt x="459827" y="0"/>
                    </a:lnTo>
                    <a:lnTo>
                      <a:pt x="459827" y="236483"/>
                    </a:lnTo>
                    <a:lnTo>
                      <a:pt x="696310" y="236483"/>
                    </a:lnTo>
                    <a:lnTo>
                      <a:pt x="696310" y="696310"/>
                    </a:lnTo>
                    <a:lnTo>
                      <a:pt x="0" y="696310"/>
                    </a:lnTo>
                    <a:close/>
                  </a:path>
                </a:pathLst>
              </a:custGeom>
              <a:solidFill>
                <a:srgbClr val="B9C63A"/>
              </a:solidFill>
              <a:ln w="12700" cap="flat" cmpd="sng" algn="ctr">
                <a:noFill/>
                <a:prstDash val="solid"/>
                <a:miter lim="800000"/>
              </a:ln>
              <a:effectLst/>
            </p:spPr>
            <p:txBody>
              <a:bodyPr rot="0" spcFirstLastPara="0" vertOverflow="overflow" horzOverflow="overflow" vert="horz" wrap="square" lIns="0" tIns="180000" rIns="0" bIns="0" numCol="1" spcCol="0" rtlCol="0" fromWordArt="0" anchor="ctr" anchorCtr="0" forceAA="0" compatLnSpc="1">
                <a:normAutofit fontScale="70000"/>
              </a:bodyPr>
              <a:p>
                <a:pPr algn="ctr"/>
                <a:r>
                  <a:rPr lang="en-US" altLang="zh-CN" sz="2000" smtClean="0">
                    <a:solidFill>
                      <a:sysClr val="window" lastClr="FFFFFF"/>
                    </a:solidFill>
                    <a:latin typeface="Calibri Light" panose="020F0302020204030204" charset="0"/>
                    <a:ea typeface="+mn-ea"/>
                    <a:cs typeface="+mn-ea"/>
                    <a:sym typeface="Arial" panose="020B0604020202020204" pitchFamily="34" charset="0"/>
                  </a:rPr>
                  <a:t>01</a:t>
                </a:r>
                <a:endParaRPr lang="en-US" altLang="zh-CN" sz="2000" smtClean="0">
                  <a:solidFill>
                    <a:sysClr val="window" lastClr="FFFFFF"/>
                  </a:solidFill>
                  <a:latin typeface="Calibri Light" panose="020F0302020204030204" charset="0"/>
                  <a:ea typeface="+mn-ea"/>
                  <a:cs typeface="+mn-ea"/>
                  <a:sym typeface="Arial" panose="020B0604020202020204" pitchFamily="34" charset="0"/>
                </a:endParaRPr>
              </a:p>
            </p:txBody>
          </p:sp>
          <p:sp>
            <p:nvSpPr>
              <p:cNvPr id="4" name="矩形 3"/>
              <p:cNvSpPr/>
              <p:nvPr>
                <p:custDataLst>
                  <p:tags r:id="rId4"/>
                </p:custDataLst>
              </p:nvPr>
            </p:nvSpPr>
            <p:spPr>
              <a:xfrm>
                <a:off x="2579684" y="1245393"/>
                <a:ext cx="205550" cy="213837"/>
              </a:xfrm>
              <a:prstGeom prst="rect">
                <a:avLst/>
              </a:prstGeom>
              <a:solidFill>
                <a:srgbClr val="B9C63A">
                  <a:lumMod val="40000"/>
                  <a:lumOff val="60000"/>
                </a:srgbClr>
              </a:solidFill>
              <a:ln w="12700" cap="flat" cmpd="sng" algn="ctr">
                <a:noFill/>
                <a:prstDash val="solid"/>
                <a:miter lim="800000"/>
              </a:ln>
              <a:effectLst/>
            </p:spPr>
            <p:txBody>
              <a:bodyPr rot="0" spcFirstLastPara="0" vertOverflow="overflow" horzOverflow="overflow" vert="horz" wrap="square" lIns="0" tIns="216000" rIns="180000" bIns="0" numCol="1" spcCol="0" rtlCol="0" fromWordArt="0" anchor="ctr" anchorCtr="0" forceAA="0" compatLnSpc="1">
                <a:normAutofit fontScale="25000" lnSpcReduction="20000"/>
              </a:bodyPr>
              <a:p>
                <a:pPr algn="ctr"/>
                <a:endParaRPr lang="zh-CN" altLang="en-US" sz="400">
                  <a:sym typeface="Arial" panose="020B0604020202020204" pitchFamily="34" charset="0"/>
                </a:endParaRPr>
              </a:p>
            </p:txBody>
          </p:sp>
        </p:grpSp>
      </p:grpSp>
      <p:grpSp>
        <p:nvGrpSpPr>
          <p:cNvPr id="44" name="组合 43"/>
          <p:cNvGrpSpPr/>
          <p:nvPr>
            <p:custDataLst>
              <p:tags r:id="rId5"/>
            </p:custDataLst>
          </p:nvPr>
        </p:nvGrpSpPr>
        <p:grpSpPr>
          <a:xfrm rot="0">
            <a:off x="6637655" y="3739515"/>
            <a:ext cx="1664970" cy="768985"/>
            <a:chOff x="2222172" y="1195976"/>
            <a:chExt cx="4889827" cy="769142"/>
          </a:xfrm>
        </p:grpSpPr>
        <p:sp>
          <p:nvSpPr>
            <p:cNvPr id="45" name="矩形 7"/>
            <p:cNvSpPr/>
            <p:nvPr>
              <p:custDataLst>
                <p:tags r:id="rId6"/>
              </p:custDataLst>
            </p:nvPr>
          </p:nvSpPr>
          <p:spPr>
            <a:xfrm>
              <a:off x="2807786" y="1195976"/>
              <a:ext cx="4304213" cy="76200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cmpd="sng" algn="ctr">
              <a:solidFill>
                <a:srgbClr val="DDDDDD"/>
              </a:solidFill>
              <a:prstDash val="solid"/>
              <a:bevel/>
            </a:ln>
            <a:effectLst/>
          </p:spPr>
          <p:txBody>
            <a:bodyPr rot="0" spcFirstLastPara="0" vertOverflow="overflow" horzOverflow="overflow" vert="horz" wrap="square" lIns="324000" tIns="0" rIns="108000" bIns="144000" numCol="1" spcCol="0" rtlCol="0" fromWordArt="0" anchor="b" anchorCtr="0" forceAA="0" compatLnSpc="1">
              <a:normAutofit fontScale="90000" lnSpcReduction="20000"/>
            </a:bodyPr>
            <a:p>
              <a:r>
                <a:rPr lang="zh-CN" altLang="da-DK" smtClean="0">
                  <a:solidFill>
                    <a:sysClr val="windowText" lastClr="000000"/>
                  </a:solidFill>
                  <a:sym typeface="Arial" panose="020B0604020202020204" pitchFamily="34" charset="0"/>
                </a:rPr>
                <a:t>单一课题</a:t>
              </a:r>
              <a:endParaRPr lang="zh-CN" altLang="da-DK" smtClean="0">
                <a:solidFill>
                  <a:sysClr val="windowText" lastClr="000000"/>
                </a:solidFill>
                <a:sym typeface="Arial" panose="020B0604020202020204" pitchFamily="34" charset="0"/>
              </a:endParaRPr>
            </a:p>
            <a:p>
              <a:r>
                <a:rPr lang="zh-CN" altLang="da-DK" smtClean="0">
                  <a:solidFill>
                    <a:sysClr val="windowText" lastClr="000000"/>
                  </a:solidFill>
                  <a:sym typeface="Arial" panose="020B0604020202020204" pitchFamily="34" charset="0"/>
                </a:rPr>
                <a:t>（个人或单位自主申请</a:t>
              </a:r>
              <a:endParaRPr lang="zh-CN" altLang="da-DK" smtClean="0">
                <a:solidFill>
                  <a:sysClr val="windowText" lastClr="000000"/>
                </a:solidFill>
                <a:sym typeface="Arial" panose="020B0604020202020204" pitchFamily="34" charset="0"/>
              </a:endParaRPr>
            </a:p>
          </p:txBody>
        </p:sp>
        <p:grpSp>
          <p:nvGrpSpPr>
            <p:cNvPr id="46" name="组合 45"/>
            <p:cNvGrpSpPr/>
            <p:nvPr/>
          </p:nvGrpSpPr>
          <p:grpSpPr>
            <a:xfrm>
              <a:off x="2222172" y="1396999"/>
              <a:ext cx="563062" cy="568119"/>
              <a:chOff x="2071914" y="1245393"/>
              <a:chExt cx="713320" cy="719726"/>
            </a:xfrm>
          </p:grpSpPr>
          <p:sp>
            <p:nvSpPr>
              <p:cNvPr id="47" name="任意多边形 46"/>
              <p:cNvSpPr/>
              <p:nvPr>
                <p:custDataLst>
                  <p:tags r:id="rId7"/>
                </p:custDataLst>
              </p:nvPr>
            </p:nvSpPr>
            <p:spPr>
              <a:xfrm>
                <a:off x="2071914" y="1268810"/>
                <a:ext cx="696310" cy="696309"/>
              </a:xfrm>
              <a:custGeom>
                <a:avLst/>
                <a:gdLst>
                  <a:gd name="connsiteX0" fmla="*/ 0 w 696310"/>
                  <a:gd name="connsiteY0" fmla="*/ 0 h 696310"/>
                  <a:gd name="connsiteX1" fmla="*/ 459827 w 696310"/>
                  <a:gd name="connsiteY1" fmla="*/ 0 h 696310"/>
                  <a:gd name="connsiteX2" fmla="*/ 459827 w 696310"/>
                  <a:gd name="connsiteY2" fmla="*/ 236483 h 696310"/>
                  <a:gd name="connsiteX3" fmla="*/ 696310 w 696310"/>
                  <a:gd name="connsiteY3" fmla="*/ 236483 h 696310"/>
                  <a:gd name="connsiteX4" fmla="*/ 696310 w 696310"/>
                  <a:gd name="connsiteY4" fmla="*/ 696310 h 696310"/>
                  <a:gd name="connsiteX5" fmla="*/ 0 w 696310"/>
                  <a:gd name="connsiteY5" fmla="*/ 696310 h 69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10" h="696310">
                    <a:moveTo>
                      <a:pt x="0" y="0"/>
                    </a:moveTo>
                    <a:lnTo>
                      <a:pt x="459827" y="0"/>
                    </a:lnTo>
                    <a:lnTo>
                      <a:pt x="459827" y="236483"/>
                    </a:lnTo>
                    <a:lnTo>
                      <a:pt x="696310" y="236483"/>
                    </a:lnTo>
                    <a:lnTo>
                      <a:pt x="696310" y="696310"/>
                    </a:lnTo>
                    <a:lnTo>
                      <a:pt x="0" y="696310"/>
                    </a:lnTo>
                    <a:close/>
                  </a:path>
                </a:pathLst>
              </a:custGeom>
              <a:solidFill>
                <a:srgbClr val="9F87B7"/>
              </a:solidFill>
              <a:ln w="12700" cap="flat" cmpd="sng" algn="ctr">
                <a:noFill/>
                <a:prstDash val="solid"/>
                <a:miter lim="800000"/>
              </a:ln>
              <a:effectLst/>
            </p:spPr>
            <p:txBody>
              <a:bodyPr rot="0" spcFirstLastPara="0" vertOverflow="overflow" horzOverflow="overflow" vert="horz" wrap="square" lIns="0" tIns="180000" rIns="0" bIns="0" numCol="1" spcCol="0" rtlCol="0" fromWordArt="0" anchor="ctr" anchorCtr="0" forceAA="0" compatLnSpc="1">
                <a:normAutofit fontScale="70000"/>
              </a:bodyPr>
              <a:p>
                <a:pPr algn="ctr"/>
                <a:r>
                  <a:rPr lang="en-US" altLang="zh-CN" sz="2000" smtClean="0">
                    <a:solidFill>
                      <a:sysClr val="window" lastClr="FFFFFF"/>
                    </a:solidFill>
                    <a:latin typeface="Calibri Light" panose="020F0302020204030204" charset="0"/>
                    <a:ea typeface="+mn-ea"/>
                    <a:cs typeface="+mn-ea"/>
                    <a:sym typeface="Arial" panose="020B0604020202020204" pitchFamily="34" charset="0"/>
                  </a:rPr>
                  <a:t>02</a:t>
                </a:r>
                <a:endParaRPr lang="en-US" altLang="zh-CN" sz="2000" smtClean="0">
                  <a:solidFill>
                    <a:sysClr val="window" lastClr="FFFFFF"/>
                  </a:solidFill>
                  <a:latin typeface="Calibri Light" panose="020F0302020204030204" charset="0"/>
                  <a:ea typeface="+mn-ea"/>
                  <a:cs typeface="+mn-ea"/>
                  <a:sym typeface="Arial" panose="020B0604020202020204" pitchFamily="34" charset="0"/>
                </a:endParaRPr>
              </a:p>
            </p:txBody>
          </p:sp>
          <p:sp>
            <p:nvSpPr>
              <p:cNvPr id="48" name="矩形 47"/>
              <p:cNvSpPr/>
              <p:nvPr>
                <p:custDataLst>
                  <p:tags r:id="rId8"/>
                </p:custDataLst>
              </p:nvPr>
            </p:nvSpPr>
            <p:spPr>
              <a:xfrm>
                <a:off x="2579684" y="1245393"/>
                <a:ext cx="205550" cy="213837"/>
              </a:xfrm>
              <a:prstGeom prst="rect">
                <a:avLst/>
              </a:prstGeom>
              <a:solidFill>
                <a:srgbClr val="9F87B7">
                  <a:lumMod val="40000"/>
                  <a:lumOff val="60000"/>
                </a:srgbClr>
              </a:solidFill>
              <a:ln w="12700" cap="flat" cmpd="sng" algn="ctr">
                <a:noFill/>
                <a:prstDash val="solid"/>
                <a:miter lim="800000"/>
              </a:ln>
              <a:effectLst/>
            </p:spPr>
            <p:txBody>
              <a:bodyPr rot="0" spcFirstLastPara="0" vertOverflow="overflow" horzOverflow="overflow" vert="horz" wrap="square" lIns="0" tIns="216000" rIns="180000" bIns="0" numCol="1" spcCol="0" rtlCol="0" fromWordArt="0" anchor="ctr" anchorCtr="0" forceAA="0" compatLnSpc="1">
                <a:normAutofit fontScale="25000" lnSpcReduction="20000"/>
              </a:bodyPr>
              <a:p>
                <a:pPr algn="ctr"/>
                <a:endParaRPr lang="zh-CN" altLang="en-US" sz="400">
                  <a:sym typeface="Arial" panose="020B0604020202020204" pitchFamily="34" charset="0"/>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 一、什么是课题</a:t>
            </a:r>
            <a:endParaRPr lang="zh-CN" altLang="en-US"/>
          </a:p>
        </p:txBody>
      </p:sp>
      <p:sp>
        <p:nvSpPr>
          <p:cNvPr id="3" name="内容占位符 2"/>
          <p:cNvSpPr>
            <a:spLocks noGrp="1"/>
          </p:cNvSpPr>
          <p:nvPr>
            <p:ph idx="1"/>
          </p:nvPr>
        </p:nvSpPr>
        <p:spPr>
          <a:xfrm>
            <a:off x="181610" y="1439545"/>
            <a:ext cx="3835400" cy="5040630"/>
          </a:xfrm>
        </p:spPr>
        <p:txBody>
          <a:bodyPr/>
          <a:p>
            <a:r>
              <a:rPr lang="zh-CN" altLang="en-US"/>
              <a:t>（一）课题的基本含义</a:t>
            </a:r>
            <a:endParaRPr lang="zh-CN" altLang="en-US"/>
          </a:p>
          <a:p>
            <a:r>
              <a:rPr lang="zh-CN" altLang="en-US"/>
              <a:t>    所谓课题，通常我们认为是人们从事研究前人或同时代的人还未认识或未解决的问题的一项活动。教育科研课题研究，自然就是研究目前尚未认识和解决的教育问题的科研活动。它具有较为单一而又独立的显著特点，也即研究和要解决的问题范围相对狭窄和单一，具有较强的针对性。</a:t>
            </a:r>
            <a:endParaRPr lang="zh-CN" altLang="en-US"/>
          </a:p>
        </p:txBody>
      </p:sp>
      <p:sp>
        <p:nvSpPr>
          <p:cNvPr id="4" name="内容占位符 2"/>
          <p:cNvSpPr>
            <a:spLocks noGrp="1"/>
          </p:cNvSpPr>
          <p:nvPr/>
        </p:nvSpPr>
        <p:spPr>
          <a:xfrm>
            <a:off x="4128135" y="1497330"/>
            <a:ext cx="4558665" cy="3157855"/>
          </a:xfrm>
          <a:prstGeom prst="rect">
            <a:avLst/>
          </a:prstGeom>
          <a:noFill/>
          <a:ln>
            <a:noFill/>
          </a:ln>
          <a:effectLst/>
        </p:spPr>
        <p:txBody>
          <a:bodyPr vert="horz" wrap="square" lIns="91440" tIns="45720" rIns="91440" bIns="45720" numCol="1" anchor="t" anchorCtr="0" compatLnSpc="1"/>
          <a:lstStyle>
            <a:lvl1pPr marL="342900" indent="-342900" algn="l" rtl="0" fontAlgn="base">
              <a:spcBef>
                <a:spcPct val="20000"/>
              </a:spcBef>
              <a:spcAft>
                <a:spcPct val="0"/>
              </a:spcAft>
              <a:buChar char="•"/>
              <a:defRPr sz="2400">
                <a:solidFill>
                  <a:schemeClr val="tx1"/>
                </a:solidFill>
                <a:latin typeface="楷体" panose="02010609060101010101" pitchFamily="49" charset="-122"/>
                <a:ea typeface="楷体" panose="02010609060101010101" pitchFamily="49" charset="-122"/>
                <a:cs typeface="+mn-cs"/>
              </a:defRPr>
            </a:lvl1pPr>
            <a:lvl2pPr marL="742950" indent="-285750" algn="l" rtl="0" fontAlgn="base">
              <a:spcBef>
                <a:spcPct val="20000"/>
              </a:spcBef>
              <a:spcAft>
                <a:spcPct val="0"/>
              </a:spcAft>
              <a:buChar char="–"/>
              <a:defRPr sz="2000">
                <a:solidFill>
                  <a:schemeClr val="tx1"/>
                </a:solidFill>
                <a:latin typeface="楷体" panose="02010609060101010101" pitchFamily="49" charset="-122"/>
                <a:ea typeface="楷体" panose="02010609060101010101" pitchFamily="49" charset="-122"/>
              </a:defRPr>
            </a:lvl2pPr>
            <a:lvl3pPr marL="1143000" indent="-228600" algn="l" rtl="0" fontAlgn="base">
              <a:spcBef>
                <a:spcPct val="20000"/>
              </a:spcBef>
              <a:spcAft>
                <a:spcPct val="0"/>
              </a:spcAft>
              <a:buChar char="•"/>
              <a:defRPr sz="1800">
                <a:solidFill>
                  <a:schemeClr val="tx1"/>
                </a:solidFill>
                <a:latin typeface="楷体" panose="02010609060101010101" pitchFamily="49" charset="-122"/>
                <a:ea typeface="楷体" panose="02010609060101010101" pitchFamily="49" charset="-122"/>
              </a:defRPr>
            </a:lvl3pPr>
            <a:lvl4pPr marL="1600200" indent="-228600" algn="l" rtl="0" fontAlgn="base">
              <a:spcBef>
                <a:spcPct val="20000"/>
              </a:spcBef>
              <a:spcAft>
                <a:spcPct val="0"/>
              </a:spcAft>
              <a:buChar char="–"/>
              <a:defRPr sz="1600">
                <a:solidFill>
                  <a:schemeClr val="tx1"/>
                </a:solidFill>
                <a:latin typeface="楷体" panose="02010609060101010101" pitchFamily="49" charset="-122"/>
                <a:ea typeface="楷体" panose="02010609060101010101" pitchFamily="49" charset="-122"/>
              </a:defRPr>
            </a:lvl4pPr>
            <a:lvl5pPr marL="2057400" indent="-228600" algn="l" rtl="0" fontAlgn="base">
              <a:spcBef>
                <a:spcPct val="20000"/>
              </a:spcBef>
              <a:spcAft>
                <a:spcPct val="0"/>
              </a:spcAft>
              <a:buChar char="»"/>
              <a:defRPr sz="1600">
                <a:solidFill>
                  <a:schemeClr val="tx1"/>
                </a:solidFill>
                <a:latin typeface="楷体" panose="02010609060101010101" pitchFamily="49" charset="-122"/>
                <a:ea typeface="楷体" panose="02010609060101010101" pitchFamily="49" charset="-122"/>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r>
              <a:rPr lang="zh-CN" altLang="en-US"/>
              <a:t>语文阅读课教学设计策略研究</a:t>
            </a:r>
            <a:endParaRPr lang="zh-CN" altLang="en-US"/>
          </a:p>
          <a:p>
            <a:r>
              <a:rPr lang="zh-CN" altLang="en-US"/>
              <a:t>高中英语必修课程教学流程设计研究</a:t>
            </a:r>
            <a:endParaRPr lang="zh-CN" altLang="en-US"/>
          </a:p>
          <a:p>
            <a:r>
              <a:rPr lang="zh-CN" altLang="en-US"/>
              <a:t>初高中数学教学衔接方式研究</a:t>
            </a:r>
            <a:endParaRPr lang="zh-CN" altLang="en-US"/>
          </a:p>
          <a:p>
            <a:r>
              <a:rPr lang="zh-CN" altLang="en-US"/>
              <a:t>克服中学生学习焦虑情绪的实践研究</a:t>
            </a:r>
            <a:endParaRPr lang="zh-CN" altLang="en-US"/>
          </a:p>
          <a:p>
            <a:r>
              <a:rPr lang="zh-CN" altLang="en-US"/>
              <a:t>职高学生的职业心理调查研究</a:t>
            </a:r>
            <a:endParaRPr lang="zh-CN" altLang="en-US"/>
          </a:p>
          <a:p>
            <a:r>
              <a:rPr lang="zh-CN" altLang="en-US"/>
              <a:t>大班幼儿自理能力培养策略研究</a:t>
            </a:r>
            <a:endParaRPr lang="zh-CN" altLang="en-US"/>
          </a:p>
          <a:p>
            <a:r>
              <a:rPr lang="zh-CN" altLang="en-US"/>
              <a:t>教师课程能力提升研究</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377055" y="1268730"/>
            <a:ext cx="3900805" cy="5040630"/>
          </a:xfrm>
        </p:spPr>
        <p:txBody>
          <a:bodyPr/>
          <a:p>
            <a:r>
              <a:rPr lang="zh-CN" altLang="en-US"/>
              <a:t>（二）课题研究成果</a:t>
            </a:r>
            <a:endParaRPr lang="zh-CN" altLang="en-US"/>
          </a:p>
          <a:p>
            <a:r>
              <a:rPr lang="zh-CN" altLang="en-US"/>
              <a:t>    从理论的角度来讲，课题研究成果是把教师在教育研究活动中所取得的对教育问题的认识转变为具有一定形式的信息载体。包括：研究论文、研究报告、教育案例、教育故事、活动实录、著作、图片、录像课等。其中研究论文和研究报告是最为常见的课题成果形式。 </a:t>
            </a:r>
            <a:endParaRPr lang="zh-CN" altLang="en-US"/>
          </a:p>
        </p:txBody>
      </p:sp>
      <p:grpSp>
        <p:nvGrpSpPr>
          <p:cNvPr id="6" name="组合 5"/>
          <p:cNvGrpSpPr/>
          <p:nvPr>
            <p:custDataLst>
              <p:tags r:id="rId1"/>
            </p:custDataLst>
          </p:nvPr>
        </p:nvGrpSpPr>
        <p:grpSpPr>
          <a:xfrm rot="0">
            <a:off x="1584325" y="1257935"/>
            <a:ext cx="1849120" cy="738505"/>
            <a:chOff x="748937" y="1426865"/>
            <a:chExt cx="4397829" cy="738699"/>
          </a:xfrm>
        </p:grpSpPr>
        <p:sp>
          <p:nvSpPr>
            <p:cNvPr id="42" name="圆角矩形 41"/>
            <p:cNvSpPr/>
            <p:nvPr>
              <p:custDataLst>
                <p:tags r:id="rId2"/>
              </p:custDataLst>
            </p:nvPr>
          </p:nvSpPr>
          <p:spPr>
            <a:xfrm>
              <a:off x="843421" y="1598657"/>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50" name="标题 1"/>
            <p:cNvSpPr txBox="1"/>
            <p:nvPr>
              <p:custDataLst>
                <p:tags r:id="rId3"/>
              </p:custDataLst>
            </p:nvPr>
          </p:nvSpPr>
          <p:spPr>
            <a:xfrm>
              <a:off x="1306512" y="1669132"/>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研究论文</a:t>
              </a:r>
              <a:endParaRPr lang="zh-CN" altLang="en-US" sz="1800" dirty="0"/>
            </a:p>
          </p:txBody>
        </p:sp>
        <p:sp>
          <p:nvSpPr>
            <p:cNvPr id="51" name="椭圆形标注 50"/>
            <p:cNvSpPr/>
            <p:nvPr>
              <p:custDataLst>
                <p:tags r:id="rId4"/>
              </p:custDataLst>
            </p:nvPr>
          </p:nvSpPr>
          <p:spPr>
            <a:xfrm>
              <a:off x="748937" y="1426865"/>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01</a:t>
              </a:r>
              <a:endParaRPr lang="zh-CN" altLang="en-US" dirty="0">
                <a:solidFill>
                  <a:sysClr val="window" lastClr="FFFFFF"/>
                </a:solidFill>
              </a:endParaRPr>
            </a:p>
          </p:txBody>
        </p:sp>
        <p:sp>
          <p:nvSpPr>
            <p:cNvPr id="71" name="任意多边形 70"/>
            <p:cNvSpPr/>
            <p:nvPr>
              <p:custDataLst>
                <p:tags r:id="rId5"/>
              </p:custDataLst>
            </p:nvPr>
          </p:nvSpPr>
          <p:spPr>
            <a:xfrm>
              <a:off x="931929" y="2079672"/>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5" name="组合 4"/>
          <p:cNvGrpSpPr/>
          <p:nvPr>
            <p:custDataLst>
              <p:tags r:id="rId6"/>
            </p:custDataLst>
          </p:nvPr>
        </p:nvGrpSpPr>
        <p:grpSpPr>
          <a:xfrm rot="0">
            <a:off x="1584325" y="2096135"/>
            <a:ext cx="1849120" cy="738505"/>
            <a:chOff x="748937" y="2265200"/>
            <a:chExt cx="4397829" cy="738699"/>
          </a:xfrm>
        </p:grpSpPr>
        <p:sp>
          <p:nvSpPr>
            <p:cNvPr id="74" name="圆角矩形 73"/>
            <p:cNvSpPr/>
            <p:nvPr>
              <p:custDataLst>
                <p:tags r:id="rId7"/>
              </p:custDataLst>
            </p:nvPr>
          </p:nvSpPr>
          <p:spPr>
            <a:xfrm>
              <a:off x="843421" y="2436992"/>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75" name="标题 1"/>
            <p:cNvSpPr txBox="1"/>
            <p:nvPr>
              <p:custDataLst>
                <p:tags r:id="rId8"/>
              </p:custDataLst>
            </p:nvPr>
          </p:nvSpPr>
          <p:spPr>
            <a:xfrm>
              <a:off x="1306512" y="2507467"/>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研究报告</a:t>
              </a:r>
              <a:endParaRPr lang="zh-CN" altLang="en-US" sz="1800" dirty="0"/>
            </a:p>
          </p:txBody>
        </p:sp>
        <p:sp>
          <p:nvSpPr>
            <p:cNvPr id="76" name="椭圆形标注 75"/>
            <p:cNvSpPr/>
            <p:nvPr>
              <p:custDataLst>
                <p:tags r:id="rId9"/>
              </p:custDataLst>
            </p:nvPr>
          </p:nvSpPr>
          <p:spPr>
            <a:xfrm>
              <a:off x="748937" y="2265200"/>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02</a:t>
              </a:r>
              <a:endParaRPr lang="zh-CN" altLang="en-US" dirty="0">
                <a:solidFill>
                  <a:sysClr val="window" lastClr="FFFFFF"/>
                </a:solidFill>
              </a:endParaRPr>
            </a:p>
          </p:txBody>
        </p:sp>
        <p:sp>
          <p:nvSpPr>
            <p:cNvPr id="77" name="任意多边形 76"/>
            <p:cNvSpPr/>
            <p:nvPr>
              <p:custDataLst>
                <p:tags r:id="rId10"/>
              </p:custDataLst>
            </p:nvPr>
          </p:nvSpPr>
          <p:spPr>
            <a:xfrm>
              <a:off x="931929" y="2918007"/>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4" name="组合 3"/>
          <p:cNvGrpSpPr/>
          <p:nvPr>
            <p:custDataLst>
              <p:tags r:id="rId11"/>
            </p:custDataLst>
          </p:nvPr>
        </p:nvGrpSpPr>
        <p:grpSpPr>
          <a:xfrm rot="0">
            <a:off x="1584325" y="2934335"/>
            <a:ext cx="1849120" cy="738505"/>
            <a:chOff x="748937" y="3103536"/>
            <a:chExt cx="4397829" cy="738699"/>
          </a:xfrm>
        </p:grpSpPr>
        <p:sp>
          <p:nvSpPr>
            <p:cNvPr id="79" name="圆角矩形 78"/>
            <p:cNvSpPr/>
            <p:nvPr>
              <p:custDataLst>
                <p:tags r:id="rId12"/>
              </p:custDataLst>
            </p:nvPr>
          </p:nvSpPr>
          <p:spPr>
            <a:xfrm>
              <a:off x="843421" y="3275328"/>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80" name="标题 1"/>
            <p:cNvSpPr txBox="1"/>
            <p:nvPr>
              <p:custDataLst>
                <p:tags r:id="rId13"/>
              </p:custDataLst>
            </p:nvPr>
          </p:nvSpPr>
          <p:spPr>
            <a:xfrm>
              <a:off x="1306512" y="3345803"/>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教育案例</a:t>
              </a:r>
              <a:endParaRPr lang="zh-CN" altLang="en-US" sz="1800" dirty="0"/>
            </a:p>
          </p:txBody>
        </p:sp>
        <p:sp>
          <p:nvSpPr>
            <p:cNvPr id="81" name="椭圆形标注 80"/>
            <p:cNvSpPr/>
            <p:nvPr>
              <p:custDataLst>
                <p:tags r:id="rId14"/>
              </p:custDataLst>
            </p:nvPr>
          </p:nvSpPr>
          <p:spPr>
            <a:xfrm>
              <a:off x="748937" y="3103536"/>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03</a:t>
              </a:r>
              <a:endParaRPr lang="zh-CN" altLang="en-US" dirty="0">
                <a:solidFill>
                  <a:sysClr val="window" lastClr="FFFFFF"/>
                </a:solidFill>
              </a:endParaRPr>
            </a:p>
          </p:txBody>
        </p:sp>
        <p:sp>
          <p:nvSpPr>
            <p:cNvPr id="82" name="任意多边形 81"/>
            <p:cNvSpPr/>
            <p:nvPr>
              <p:custDataLst>
                <p:tags r:id="rId15"/>
              </p:custDataLst>
            </p:nvPr>
          </p:nvSpPr>
          <p:spPr>
            <a:xfrm>
              <a:off x="931929" y="3756343"/>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7" name="组合 6"/>
          <p:cNvGrpSpPr/>
          <p:nvPr>
            <p:custDataLst>
              <p:tags r:id="rId16"/>
            </p:custDataLst>
          </p:nvPr>
        </p:nvGrpSpPr>
        <p:grpSpPr>
          <a:xfrm rot="0">
            <a:off x="1584325" y="3773170"/>
            <a:ext cx="1849120" cy="738505"/>
            <a:chOff x="748937" y="3941871"/>
            <a:chExt cx="4397829" cy="738699"/>
          </a:xfrm>
        </p:grpSpPr>
        <p:sp>
          <p:nvSpPr>
            <p:cNvPr id="84" name="圆角矩形 83"/>
            <p:cNvSpPr/>
            <p:nvPr>
              <p:custDataLst>
                <p:tags r:id="rId17"/>
              </p:custDataLst>
            </p:nvPr>
          </p:nvSpPr>
          <p:spPr>
            <a:xfrm>
              <a:off x="843421" y="4113663"/>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85" name="标题 1"/>
            <p:cNvSpPr txBox="1"/>
            <p:nvPr>
              <p:custDataLst>
                <p:tags r:id="rId18"/>
              </p:custDataLst>
            </p:nvPr>
          </p:nvSpPr>
          <p:spPr>
            <a:xfrm>
              <a:off x="1306512" y="4184138"/>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教育故事</a:t>
              </a:r>
              <a:endParaRPr lang="zh-CN" altLang="en-US" sz="1800" dirty="0"/>
            </a:p>
          </p:txBody>
        </p:sp>
        <p:sp>
          <p:nvSpPr>
            <p:cNvPr id="86" name="椭圆形标注 85"/>
            <p:cNvSpPr/>
            <p:nvPr>
              <p:custDataLst>
                <p:tags r:id="rId19"/>
              </p:custDataLst>
            </p:nvPr>
          </p:nvSpPr>
          <p:spPr>
            <a:xfrm>
              <a:off x="748937" y="3941871"/>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04</a:t>
              </a:r>
              <a:endParaRPr lang="zh-CN" altLang="en-US" dirty="0">
                <a:solidFill>
                  <a:sysClr val="window" lastClr="FFFFFF"/>
                </a:solidFill>
              </a:endParaRPr>
            </a:p>
          </p:txBody>
        </p:sp>
        <p:sp>
          <p:nvSpPr>
            <p:cNvPr id="87" name="任意多边形 86"/>
            <p:cNvSpPr/>
            <p:nvPr>
              <p:custDataLst>
                <p:tags r:id="rId20"/>
              </p:custDataLst>
            </p:nvPr>
          </p:nvSpPr>
          <p:spPr>
            <a:xfrm>
              <a:off x="931929" y="4594678"/>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8" name="组合 7"/>
          <p:cNvGrpSpPr/>
          <p:nvPr>
            <p:custDataLst>
              <p:tags r:id="rId21"/>
            </p:custDataLst>
          </p:nvPr>
        </p:nvGrpSpPr>
        <p:grpSpPr>
          <a:xfrm rot="0">
            <a:off x="1584325" y="4611370"/>
            <a:ext cx="1849120" cy="738505"/>
            <a:chOff x="748937" y="4780207"/>
            <a:chExt cx="4397829" cy="738699"/>
          </a:xfrm>
        </p:grpSpPr>
        <p:sp>
          <p:nvSpPr>
            <p:cNvPr id="89" name="圆角矩形 88"/>
            <p:cNvSpPr/>
            <p:nvPr>
              <p:custDataLst>
                <p:tags r:id="rId22"/>
              </p:custDataLst>
            </p:nvPr>
          </p:nvSpPr>
          <p:spPr>
            <a:xfrm>
              <a:off x="843421" y="4951999"/>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sz="2000"/>
            </a:p>
          </p:txBody>
        </p:sp>
        <p:sp>
          <p:nvSpPr>
            <p:cNvPr id="90" name="标题 1"/>
            <p:cNvSpPr txBox="1"/>
            <p:nvPr>
              <p:custDataLst>
                <p:tags r:id="rId23"/>
              </p:custDataLst>
            </p:nvPr>
          </p:nvSpPr>
          <p:spPr>
            <a:xfrm>
              <a:off x="1306512" y="5022474"/>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专项著作</a:t>
              </a:r>
              <a:endParaRPr lang="zh-CN" altLang="en-US" sz="1800" dirty="0"/>
            </a:p>
          </p:txBody>
        </p:sp>
        <p:sp>
          <p:nvSpPr>
            <p:cNvPr id="91" name="椭圆形标注 90"/>
            <p:cNvSpPr/>
            <p:nvPr>
              <p:custDataLst>
                <p:tags r:id="rId24"/>
              </p:custDataLst>
            </p:nvPr>
          </p:nvSpPr>
          <p:spPr>
            <a:xfrm>
              <a:off x="748937" y="4780207"/>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05</a:t>
              </a:r>
              <a:endParaRPr lang="zh-CN" altLang="en-US" dirty="0">
                <a:solidFill>
                  <a:sysClr val="window" lastClr="FFFFFF"/>
                </a:solidFill>
              </a:endParaRPr>
            </a:p>
          </p:txBody>
        </p:sp>
        <p:sp>
          <p:nvSpPr>
            <p:cNvPr id="92" name="任意多边形 91"/>
            <p:cNvSpPr/>
            <p:nvPr>
              <p:custDataLst>
                <p:tags r:id="rId25"/>
              </p:custDataLst>
            </p:nvPr>
          </p:nvSpPr>
          <p:spPr>
            <a:xfrm>
              <a:off x="931929" y="5433014"/>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9" name="组合 8"/>
          <p:cNvGrpSpPr/>
          <p:nvPr>
            <p:custDataLst>
              <p:tags r:id="rId26"/>
            </p:custDataLst>
          </p:nvPr>
        </p:nvGrpSpPr>
        <p:grpSpPr>
          <a:xfrm rot="0">
            <a:off x="1584325" y="5449570"/>
            <a:ext cx="1849120" cy="738505"/>
            <a:chOff x="748937" y="5618543"/>
            <a:chExt cx="4397829" cy="738699"/>
          </a:xfrm>
        </p:grpSpPr>
        <p:sp>
          <p:nvSpPr>
            <p:cNvPr id="31" name="圆角矩形 30"/>
            <p:cNvSpPr/>
            <p:nvPr>
              <p:custDataLst>
                <p:tags r:id="rId27"/>
              </p:custDataLst>
            </p:nvPr>
          </p:nvSpPr>
          <p:spPr>
            <a:xfrm>
              <a:off x="843421" y="5790335"/>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sz="2000"/>
            </a:p>
          </p:txBody>
        </p:sp>
        <p:sp>
          <p:nvSpPr>
            <p:cNvPr id="32" name="标题 1"/>
            <p:cNvSpPr txBox="1"/>
            <p:nvPr>
              <p:custDataLst>
                <p:tags r:id="rId28"/>
              </p:custDataLst>
            </p:nvPr>
          </p:nvSpPr>
          <p:spPr>
            <a:xfrm>
              <a:off x="1306512" y="5860810"/>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图片录像</a:t>
              </a:r>
              <a:endParaRPr lang="zh-CN" altLang="en-US" sz="1800" dirty="0"/>
            </a:p>
          </p:txBody>
        </p:sp>
        <p:sp>
          <p:nvSpPr>
            <p:cNvPr id="33" name="椭圆形标注 32"/>
            <p:cNvSpPr/>
            <p:nvPr>
              <p:custDataLst>
                <p:tags r:id="rId29"/>
              </p:custDataLst>
            </p:nvPr>
          </p:nvSpPr>
          <p:spPr>
            <a:xfrm>
              <a:off x="748937" y="5618543"/>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06</a:t>
              </a:r>
              <a:endParaRPr lang="zh-CN" altLang="en-US" dirty="0">
                <a:solidFill>
                  <a:sysClr val="window" lastClr="FFFFFF"/>
                </a:solidFill>
              </a:endParaRPr>
            </a:p>
          </p:txBody>
        </p:sp>
        <p:sp>
          <p:nvSpPr>
            <p:cNvPr id="34" name="任意多边形 33"/>
            <p:cNvSpPr/>
            <p:nvPr>
              <p:custDataLst>
                <p:tags r:id="rId30"/>
              </p:custDataLst>
            </p:nvPr>
          </p:nvSpPr>
          <p:spPr>
            <a:xfrm>
              <a:off x="931929" y="6271350"/>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56565" y="1268730"/>
            <a:ext cx="5654040" cy="5040630"/>
          </a:xfrm>
        </p:spPr>
        <p:txBody>
          <a:bodyPr/>
          <a:p>
            <a:r>
              <a:rPr lang="zh-CN" altLang="en-US"/>
              <a:t>（二）课题研究成果</a:t>
            </a:r>
            <a:endParaRPr lang="zh-CN" altLang="en-US"/>
          </a:p>
          <a:p>
            <a:r>
              <a:rPr lang="zh-CN" altLang="en-US"/>
              <a:t>    研究报告也包括调查报告、实验报告等。</a:t>
            </a:r>
            <a:endParaRPr lang="zh-CN" altLang="en-US"/>
          </a:p>
          <a:p>
            <a:r>
              <a:rPr lang="zh-CN" altLang="en-US"/>
              <a:t>    教育案例一般会作为成果附件附在课题研究报告的后面，当然，如果是我们专门为了整理一个案例集子，则另当别论。</a:t>
            </a:r>
            <a:endParaRPr lang="zh-CN" altLang="en-US"/>
          </a:p>
          <a:p>
            <a:r>
              <a:rPr lang="zh-CN" altLang="en-US"/>
              <a:t>    教育故事、课堂活动实录不属于我们所讲的课题结题成果的范畴，暂且不论。</a:t>
            </a:r>
            <a:endParaRPr lang="zh-CN" altLang="en-US"/>
          </a:p>
          <a:p>
            <a:r>
              <a:rPr lang="zh-CN" altLang="en-US"/>
              <a:t>    著作一般作为单独的成果形式进行出版，我们所做的课题得出了成果，积累的多了，是可以作为个人或者团队的著作进行出版的。</a:t>
            </a:r>
            <a:endParaRPr lang="zh-CN" altLang="en-US"/>
          </a:p>
        </p:txBody>
      </p:sp>
      <p:grpSp>
        <p:nvGrpSpPr>
          <p:cNvPr id="6" name="组合 5"/>
          <p:cNvGrpSpPr/>
          <p:nvPr>
            <p:custDataLst>
              <p:tags r:id="rId1"/>
            </p:custDataLst>
          </p:nvPr>
        </p:nvGrpSpPr>
        <p:grpSpPr>
          <a:xfrm rot="0">
            <a:off x="6544945" y="1400175"/>
            <a:ext cx="1849120" cy="738505"/>
            <a:chOff x="748937" y="1426865"/>
            <a:chExt cx="4397829" cy="738699"/>
          </a:xfrm>
        </p:grpSpPr>
        <p:sp>
          <p:nvSpPr>
            <p:cNvPr id="42" name="圆角矩形 41"/>
            <p:cNvSpPr/>
            <p:nvPr>
              <p:custDataLst>
                <p:tags r:id="rId2"/>
              </p:custDataLst>
            </p:nvPr>
          </p:nvSpPr>
          <p:spPr>
            <a:xfrm>
              <a:off x="843421" y="1598657"/>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50" name="标题 1"/>
            <p:cNvSpPr txBox="1"/>
            <p:nvPr>
              <p:custDataLst>
                <p:tags r:id="rId3"/>
              </p:custDataLst>
            </p:nvPr>
          </p:nvSpPr>
          <p:spPr>
            <a:xfrm>
              <a:off x="1306512" y="1669132"/>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研究论文</a:t>
              </a:r>
              <a:endParaRPr lang="zh-CN" altLang="en-US" sz="1800" dirty="0"/>
            </a:p>
          </p:txBody>
        </p:sp>
        <p:sp>
          <p:nvSpPr>
            <p:cNvPr id="51" name="椭圆形标注 50"/>
            <p:cNvSpPr/>
            <p:nvPr>
              <p:custDataLst>
                <p:tags r:id="rId4"/>
              </p:custDataLst>
            </p:nvPr>
          </p:nvSpPr>
          <p:spPr>
            <a:xfrm>
              <a:off x="748937" y="1426865"/>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01</a:t>
              </a:r>
              <a:endParaRPr lang="zh-CN" altLang="en-US" dirty="0">
                <a:solidFill>
                  <a:sysClr val="window" lastClr="FFFFFF"/>
                </a:solidFill>
              </a:endParaRPr>
            </a:p>
          </p:txBody>
        </p:sp>
        <p:sp>
          <p:nvSpPr>
            <p:cNvPr id="71" name="任意多边形 70"/>
            <p:cNvSpPr/>
            <p:nvPr>
              <p:custDataLst>
                <p:tags r:id="rId5"/>
              </p:custDataLst>
            </p:nvPr>
          </p:nvSpPr>
          <p:spPr>
            <a:xfrm>
              <a:off x="931929" y="2079672"/>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5" name="组合 4"/>
          <p:cNvGrpSpPr/>
          <p:nvPr>
            <p:custDataLst>
              <p:tags r:id="rId6"/>
            </p:custDataLst>
          </p:nvPr>
        </p:nvGrpSpPr>
        <p:grpSpPr>
          <a:xfrm rot="0">
            <a:off x="6544945" y="2238375"/>
            <a:ext cx="1849120" cy="738505"/>
            <a:chOff x="748937" y="2265200"/>
            <a:chExt cx="4397829" cy="738699"/>
          </a:xfrm>
        </p:grpSpPr>
        <p:sp>
          <p:nvSpPr>
            <p:cNvPr id="74" name="圆角矩形 73"/>
            <p:cNvSpPr/>
            <p:nvPr>
              <p:custDataLst>
                <p:tags r:id="rId7"/>
              </p:custDataLst>
            </p:nvPr>
          </p:nvSpPr>
          <p:spPr>
            <a:xfrm>
              <a:off x="843421" y="2436992"/>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75" name="标题 1"/>
            <p:cNvSpPr txBox="1"/>
            <p:nvPr>
              <p:custDataLst>
                <p:tags r:id="rId8"/>
              </p:custDataLst>
            </p:nvPr>
          </p:nvSpPr>
          <p:spPr>
            <a:xfrm>
              <a:off x="1306512" y="2507467"/>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研究报告</a:t>
              </a:r>
              <a:endParaRPr lang="zh-CN" altLang="en-US" sz="1800" dirty="0"/>
            </a:p>
          </p:txBody>
        </p:sp>
        <p:sp>
          <p:nvSpPr>
            <p:cNvPr id="76" name="椭圆形标注 75"/>
            <p:cNvSpPr/>
            <p:nvPr>
              <p:custDataLst>
                <p:tags r:id="rId9"/>
              </p:custDataLst>
            </p:nvPr>
          </p:nvSpPr>
          <p:spPr>
            <a:xfrm>
              <a:off x="748937" y="2265200"/>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02</a:t>
              </a:r>
              <a:endParaRPr lang="zh-CN" altLang="en-US" dirty="0">
                <a:solidFill>
                  <a:sysClr val="window" lastClr="FFFFFF"/>
                </a:solidFill>
              </a:endParaRPr>
            </a:p>
          </p:txBody>
        </p:sp>
        <p:sp>
          <p:nvSpPr>
            <p:cNvPr id="77" name="任意多边形 76"/>
            <p:cNvSpPr/>
            <p:nvPr>
              <p:custDataLst>
                <p:tags r:id="rId10"/>
              </p:custDataLst>
            </p:nvPr>
          </p:nvSpPr>
          <p:spPr>
            <a:xfrm>
              <a:off x="931929" y="2918007"/>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4" name="组合 3"/>
          <p:cNvGrpSpPr/>
          <p:nvPr>
            <p:custDataLst>
              <p:tags r:id="rId11"/>
            </p:custDataLst>
          </p:nvPr>
        </p:nvGrpSpPr>
        <p:grpSpPr>
          <a:xfrm rot="0">
            <a:off x="6544945" y="3076575"/>
            <a:ext cx="1849120" cy="738505"/>
            <a:chOff x="748937" y="3103536"/>
            <a:chExt cx="4397829" cy="738699"/>
          </a:xfrm>
        </p:grpSpPr>
        <p:sp>
          <p:nvSpPr>
            <p:cNvPr id="79" name="圆角矩形 78"/>
            <p:cNvSpPr/>
            <p:nvPr>
              <p:custDataLst>
                <p:tags r:id="rId12"/>
              </p:custDataLst>
            </p:nvPr>
          </p:nvSpPr>
          <p:spPr>
            <a:xfrm>
              <a:off x="843421" y="3275328"/>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80" name="标题 1"/>
            <p:cNvSpPr txBox="1"/>
            <p:nvPr>
              <p:custDataLst>
                <p:tags r:id="rId13"/>
              </p:custDataLst>
            </p:nvPr>
          </p:nvSpPr>
          <p:spPr>
            <a:xfrm>
              <a:off x="1306512" y="3345803"/>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教育案例</a:t>
              </a:r>
              <a:endParaRPr lang="zh-CN" altLang="en-US" sz="1800" dirty="0"/>
            </a:p>
          </p:txBody>
        </p:sp>
        <p:sp>
          <p:nvSpPr>
            <p:cNvPr id="81" name="椭圆形标注 80"/>
            <p:cNvSpPr/>
            <p:nvPr>
              <p:custDataLst>
                <p:tags r:id="rId14"/>
              </p:custDataLst>
            </p:nvPr>
          </p:nvSpPr>
          <p:spPr>
            <a:xfrm>
              <a:off x="748937" y="3103536"/>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03</a:t>
              </a:r>
              <a:endParaRPr lang="zh-CN" altLang="en-US" dirty="0">
                <a:solidFill>
                  <a:sysClr val="window" lastClr="FFFFFF"/>
                </a:solidFill>
              </a:endParaRPr>
            </a:p>
          </p:txBody>
        </p:sp>
        <p:sp>
          <p:nvSpPr>
            <p:cNvPr id="82" name="任意多边形 81"/>
            <p:cNvSpPr/>
            <p:nvPr>
              <p:custDataLst>
                <p:tags r:id="rId15"/>
              </p:custDataLst>
            </p:nvPr>
          </p:nvSpPr>
          <p:spPr>
            <a:xfrm>
              <a:off x="931929" y="3756343"/>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7" name="组合 6"/>
          <p:cNvGrpSpPr/>
          <p:nvPr>
            <p:custDataLst>
              <p:tags r:id="rId16"/>
            </p:custDataLst>
          </p:nvPr>
        </p:nvGrpSpPr>
        <p:grpSpPr>
          <a:xfrm rot="0">
            <a:off x="6544945" y="3915410"/>
            <a:ext cx="1849120" cy="738505"/>
            <a:chOff x="748937" y="3941871"/>
            <a:chExt cx="4397829" cy="738699"/>
          </a:xfrm>
        </p:grpSpPr>
        <p:sp>
          <p:nvSpPr>
            <p:cNvPr id="84" name="圆角矩形 83"/>
            <p:cNvSpPr/>
            <p:nvPr>
              <p:custDataLst>
                <p:tags r:id="rId17"/>
              </p:custDataLst>
            </p:nvPr>
          </p:nvSpPr>
          <p:spPr>
            <a:xfrm>
              <a:off x="843421" y="4113663"/>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a:p>
          </p:txBody>
        </p:sp>
        <p:sp>
          <p:nvSpPr>
            <p:cNvPr id="85" name="标题 1"/>
            <p:cNvSpPr txBox="1"/>
            <p:nvPr>
              <p:custDataLst>
                <p:tags r:id="rId18"/>
              </p:custDataLst>
            </p:nvPr>
          </p:nvSpPr>
          <p:spPr>
            <a:xfrm>
              <a:off x="1306512" y="4184138"/>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教育故事</a:t>
              </a:r>
              <a:endParaRPr lang="zh-CN" altLang="en-US" sz="1800" dirty="0"/>
            </a:p>
          </p:txBody>
        </p:sp>
        <p:sp>
          <p:nvSpPr>
            <p:cNvPr id="86" name="椭圆形标注 85"/>
            <p:cNvSpPr/>
            <p:nvPr>
              <p:custDataLst>
                <p:tags r:id="rId19"/>
              </p:custDataLst>
            </p:nvPr>
          </p:nvSpPr>
          <p:spPr>
            <a:xfrm>
              <a:off x="748937" y="3941871"/>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04</a:t>
              </a:r>
              <a:endParaRPr lang="zh-CN" altLang="en-US" dirty="0">
                <a:solidFill>
                  <a:sysClr val="window" lastClr="FFFFFF"/>
                </a:solidFill>
              </a:endParaRPr>
            </a:p>
          </p:txBody>
        </p:sp>
        <p:sp>
          <p:nvSpPr>
            <p:cNvPr id="87" name="任意多边形 86"/>
            <p:cNvSpPr/>
            <p:nvPr>
              <p:custDataLst>
                <p:tags r:id="rId20"/>
              </p:custDataLst>
            </p:nvPr>
          </p:nvSpPr>
          <p:spPr>
            <a:xfrm>
              <a:off x="931929" y="4594678"/>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8" name="组合 7"/>
          <p:cNvGrpSpPr/>
          <p:nvPr>
            <p:custDataLst>
              <p:tags r:id="rId21"/>
            </p:custDataLst>
          </p:nvPr>
        </p:nvGrpSpPr>
        <p:grpSpPr>
          <a:xfrm rot="0">
            <a:off x="6544945" y="4753610"/>
            <a:ext cx="1849120" cy="738505"/>
            <a:chOff x="748937" y="4780207"/>
            <a:chExt cx="4397829" cy="738699"/>
          </a:xfrm>
        </p:grpSpPr>
        <p:sp>
          <p:nvSpPr>
            <p:cNvPr id="89" name="圆角矩形 88"/>
            <p:cNvSpPr/>
            <p:nvPr>
              <p:custDataLst>
                <p:tags r:id="rId22"/>
              </p:custDataLst>
            </p:nvPr>
          </p:nvSpPr>
          <p:spPr>
            <a:xfrm>
              <a:off x="843421" y="4951999"/>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sz="2000"/>
            </a:p>
          </p:txBody>
        </p:sp>
        <p:sp>
          <p:nvSpPr>
            <p:cNvPr id="90" name="标题 1"/>
            <p:cNvSpPr txBox="1"/>
            <p:nvPr>
              <p:custDataLst>
                <p:tags r:id="rId23"/>
              </p:custDataLst>
            </p:nvPr>
          </p:nvSpPr>
          <p:spPr>
            <a:xfrm>
              <a:off x="1306512" y="5022474"/>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专项著作</a:t>
              </a:r>
              <a:endParaRPr lang="zh-CN" altLang="en-US" sz="1800" dirty="0"/>
            </a:p>
          </p:txBody>
        </p:sp>
        <p:sp>
          <p:nvSpPr>
            <p:cNvPr id="91" name="椭圆形标注 90"/>
            <p:cNvSpPr/>
            <p:nvPr>
              <p:custDataLst>
                <p:tags r:id="rId24"/>
              </p:custDataLst>
            </p:nvPr>
          </p:nvSpPr>
          <p:spPr>
            <a:xfrm>
              <a:off x="748937" y="4780207"/>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05</a:t>
              </a:r>
              <a:endParaRPr lang="zh-CN" altLang="en-US" dirty="0">
                <a:solidFill>
                  <a:sysClr val="window" lastClr="FFFFFF"/>
                </a:solidFill>
              </a:endParaRPr>
            </a:p>
          </p:txBody>
        </p:sp>
        <p:sp>
          <p:nvSpPr>
            <p:cNvPr id="92" name="任意多边形 91"/>
            <p:cNvSpPr/>
            <p:nvPr>
              <p:custDataLst>
                <p:tags r:id="rId25"/>
              </p:custDataLst>
            </p:nvPr>
          </p:nvSpPr>
          <p:spPr>
            <a:xfrm>
              <a:off x="931929" y="5433014"/>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grpSp>
        <p:nvGrpSpPr>
          <p:cNvPr id="9" name="组合 8"/>
          <p:cNvGrpSpPr/>
          <p:nvPr>
            <p:custDataLst>
              <p:tags r:id="rId26"/>
            </p:custDataLst>
          </p:nvPr>
        </p:nvGrpSpPr>
        <p:grpSpPr>
          <a:xfrm rot="0">
            <a:off x="6544945" y="5591810"/>
            <a:ext cx="1849120" cy="738505"/>
            <a:chOff x="748937" y="5618543"/>
            <a:chExt cx="4397829" cy="738699"/>
          </a:xfrm>
        </p:grpSpPr>
        <p:sp>
          <p:nvSpPr>
            <p:cNvPr id="31" name="圆角矩形 30"/>
            <p:cNvSpPr/>
            <p:nvPr>
              <p:custDataLst>
                <p:tags r:id="rId27"/>
              </p:custDataLst>
            </p:nvPr>
          </p:nvSpPr>
          <p:spPr>
            <a:xfrm>
              <a:off x="843421" y="5790335"/>
              <a:ext cx="4303345" cy="566907"/>
            </a:xfrm>
            <a:prstGeom prst="roundRect">
              <a:avLst>
                <a:gd name="adj" fmla="val 50000"/>
              </a:avLst>
            </a:prstGeom>
            <a:solidFill>
              <a:sysClr val="window" lastClr="FFFFFF">
                <a:lumMod val="95000"/>
              </a:sysClr>
            </a:solidFill>
            <a:ln w="12700" cap="flat" cmpd="sng" algn="ctr">
              <a:noFill/>
              <a:prstDash val="solid"/>
              <a:miter lim="800000"/>
            </a:ln>
            <a:effectLst/>
          </p:spPr>
          <p:txBody>
            <a:bodyPr rtlCol="0" anchor="ctr">
              <a:normAutofit/>
            </a:bodyPr>
            <a:lstStyle/>
            <a:p>
              <a:pPr algn="ctr"/>
              <a:endParaRPr lang="zh-CN" altLang="en-US" sz="2000"/>
            </a:p>
          </p:txBody>
        </p:sp>
        <p:sp>
          <p:nvSpPr>
            <p:cNvPr id="32" name="标题 1"/>
            <p:cNvSpPr txBox="1"/>
            <p:nvPr>
              <p:custDataLst>
                <p:tags r:id="rId28"/>
              </p:custDataLst>
            </p:nvPr>
          </p:nvSpPr>
          <p:spPr>
            <a:xfrm>
              <a:off x="1306512" y="5860810"/>
              <a:ext cx="3719258" cy="397032"/>
            </a:xfrm>
            <a:prstGeom prst="rect">
              <a:avLst/>
            </a:prstGeom>
            <a:noFill/>
          </p:spPr>
          <p:txBody>
            <a:bodyPr wrap="square" rtlCol="0">
              <a:normAutofit/>
            </a:bodyPr>
            <a:lstStyle>
              <a:defPPr>
                <a:defRPr lang="zh-CN"/>
              </a:defPPr>
              <a:lvl1pPr>
                <a:lnSpc>
                  <a:spcPct val="130000"/>
                </a:lnSpc>
                <a:defRPr sz="1200"/>
              </a:lvl1pPr>
            </a:lstStyle>
            <a:p>
              <a:pPr>
                <a:lnSpc>
                  <a:spcPct val="110000"/>
                </a:lnSpc>
              </a:pPr>
              <a:r>
                <a:rPr lang="zh-CN" altLang="en-US" sz="1800" dirty="0"/>
                <a:t>图片录像</a:t>
              </a:r>
              <a:endParaRPr lang="zh-CN" altLang="en-US" sz="1800" dirty="0"/>
            </a:p>
          </p:txBody>
        </p:sp>
        <p:sp>
          <p:nvSpPr>
            <p:cNvPr id="33" name="椭圆形标注 32"/>
            <p:cNvSpPr/>
            <p:nvPr>
              <p:custDataLst>
                <p:tags r:id="rId29"/>
              </p:custDataLst>
            </p:nvPr>
          </p:nvSpPr>
          <p:spPr>
            <a:xfrm>
              <a:off x="748937" y="5618543"/>
              <a:ext cx="557575" cy="488218"/>
            </a:xfrm>
            <a:prstGeom prst="wedgeEllipseCallout">
              <a:avLst>
                <a:gd name="adj1" fmla="val 23834"/>
                <a:gd name="adj2" fmla="val 68750"/>
              </a:avLst>
            </a:prstGeom>
            <a:solidFill>
              <a:srgbClr val="68B5F4"/>
            </a:solidFill>
            <a:ln w="28575" cap="flat" cmpd="sng" algn="ctr">
              <a:solidFill>
                <a:srgbClr val="FFFFFF"/>
              </a:solidFill>
              <a:prstDash val="solid"/>
              <a:miter lim="800000"/>
            </a:ln>
            <a:effectLst/>
          </p:spPr>
          <p:txBody>
            <a:bodyPr lIns="0" rIns="0" rtlCol="0" anchor="ctr">
              <a:normAutofit fontScale="60000"/>
            </a:bodyPr>
            <a:lstStyle/>
            <a:p>
              <a:pPr algn="ctr"/>
              <a:r>
                <a:rPr lang="en-US" altLang="zh-CN" dirty="0" smtClean="0">
                  <a:solidFill>
                    <a:sysClr val="window" lastClr="FFFFFF"/>
                  </a:solidFill>
                </a:rPr>
                <a:t>06</a:t>
              </a:r>
              <a:endParaRPr lang="zh-CN" altLang="en-US" dirty="0">
                <a:solidFill>
                  <a:sysClr val="window" lastClr="FFFFFF"/>
                </a:solidFill>
              </a:endParaRPr>
            </a:p>
          </p:txBody>
        </p:sp>
        <p:sp>
          <p:nvSpPr>
            <p:cNvPr id="34" name="任意多边形 33"/>
            <p:cNvSpPr/>
            <p:nvPr>
              <p:custDataLst>
                <p:tags r:id="rId30"/>
              </p:custDataLst>
            </p:nvPr>
          </p:nvSpPr>
          <p:spPr>
            <a:xfrm>
              <a:off x="931929" y="6271350"/>
              <a:ext cx="4126329" cy="78496"/>
            </a:xfrm>
            <a:custGeom>
              <a:avLst/>
              <a:gdLst>
                <a:gd name="connsiteX0" fmla="*/ 0 w 4183526"/>
                <a:gd name="connsiteY0" fmla="*/ 0 h 79584"/>
                <a:gd name="connsiteX1" fmla="*/ 4183526 w 4183526"/>
                <a:gd name="connsiteY1" fmla="*/ 0 h 79584"/>
                <a:gd name="connsiteX2" fmla="*/ 4146556 w 4183526"/>
                <a:gd name="connsiteY2" fmla="*/ 30504 h 79584"/>
                <a:gd name="connsiteX3" fmla="*/ 3985877 w 4183526"/>
                <a:gd name="connsiteY3" fmla="*/ 79584 h 79584"/>
                <a:gd name="connsiteX4" fmla="*/ 197648 w 4183526"/>
                <a:gd name="connsiteY4" fmla="*/ 79583 h 79584"/>
                <a:gd name="connsiteX5" fmla="*/ 36970 w 4183526"/>
                <a:gd name="connsiteY5" fmla="*/ 30503 h 7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526" h="79584">
                  <a:moveTo>
                    <a:pt x="0" y="0"/>
                  </a:moveTo>
                  <a:lnTo>
                    <a:pt x="4183526" y="0"/>
                  </a:lnTo>
                  <a:lnTo>
                    <a:pt x="4146556" y="30504"/>
                  </a:lnTo>
                  <a:cubicBezTo>
                    <a:pt x="4100689" y="61491"/>
                    <a:pt x="4045396" y="79584"/>
                    <a:pt x="3985877" y="79584"/>
                  </a:cubicBezTo>
                  <a:lnTo>
                    <a:pt x="197648" y="79583"/>
                  </a:lnTo>
                  <a:cubicBezTo>
                    <a:pt x="138129" y="79583"/>
                    <a:pt x="82836" y="61490"/>
                    <a:pt x="36970" y="30503"/>
                  </a:cubicBezTo>
                  <a:close/>
                </a:path>
              </a:pathLst>
            </a:custGeom>
            <a:solidFill>
              <a:srgbClr val="68B5F4"/>
            </a:solidFill>
            <a:ln w="12700" cap="flat" cmpd="sng" algn="ctr">
              <a:noFill/>
              <a:prstDash val="solid"/>
              <a:miter lim="800000"/>
            </a:ln>
            <a:effectLst/>
          </p:spPr>
          <p:txBody>
            <a:bodyPr rtlCol="0" anchor="ctr">
              <a:normAutofit fontScale="25000" lnSpcReduction="20000"/>
            </a:bodyPr>
            <a:lstStyle/>
            <a:p>
              <a:pPr algn="ctr"/>
              <a:endParaRPr lang="zh-CN" alt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57200" y="1268730"/>
            <a:ext cx="8229600" cy="2910205"/>
          </a:xfrm>
        </p:spPr>
        <p:txBody>
          <a:bodyPr/>
          <a:p>
            <a:r>
              <a:rPr lang="zh-CN" altLang="en-US"/>
              <a:t>（三）结题报告的基本要求</a:t>
            </a:r>
            <a:endParaRPr lang="zh-CN" altLang="en-US"/>
          </a:p>
          <a:p>
            <a:r>
              <a:rPr lang="zh-CN" altLang="en-US"/>
              <a:t>    撰写研究报告通常是一项研究的“收官”工作。研究报告不但是研究者对整个研究的全面总结，更主要的是为了将研究的结果通过各种途径，让更多的人能比较全面系统地了解，并由他们通过对研究报告的理解与验证，来评判、接受或应用这一研究成果。因此，一般来说，一篇规范的研究报告要回答好三个问题:</a:t>
            </a:r>
            <a:endParaRPr lang="zh-CN" altLang="en-US"/>
          </a:p>
        </p:txBody>
      </p:sp>
      <p:sp>
        <p:nvSpPr>
          <p:cNvPr id="5" name="矩形 4"/>
          <p:cNvSpPr/>
          <p:nvPr>
            <p:custDataLst>
              <p:tags r:id="rId1"/>
            </p:custDataLst>
          </p:nvPr>
        </p:nvSpPr>
        <p:spPr>
          <a:xfrm>
            <a:off x="566738" y="5436237"/>
            <a:ext cx="8010525" cy="123826"/>
          </a:xfrm>
          <a:prstGeom prst="rect">
            <a:avLst/>
          </a:prstGeom>
          <a:solidFill>
            <a:srgbClr val="72C5EA"/>
          </a:solidFill>
          <a:ln w="12700" cap="flat" cmpd="sng" algn="ctr">
            <a:noFill/>
            <a:prstDash val="solid"/>
            <a:miter lim="800000"/>
          </a:ln>
          <a:effectLst/>
        </p:spPr>
        <p:txBody>
          <a:bodyPr rtlCol="0" anchor="ctr">
            <a:normAutofit fontScale="25000" lnSpcReduction="20000"/>
          </a:bodyPr>
          <a:p>
            <a:pPr algn="ctr"/>
            <a:endParaRPr lang="zh-CN" altLang="en-US">
              <a:sym typeface="Arial" panose="020B0604020202020204" pitchFamily="34" charset="0"/>
            </a:endParaRPr>
          </a:p>
        </p:txBody>
      </p:sp>
      <p:grpSp>
        <p:nvGrpSpPr>
          <p:cNvPr id="6" name="组合 5"/>
          <p:cNvGrpSpPr/>
          <p:nvPr>
            <p:custDataLst>
              <p:tags r:id="rId2"/>
            </p:custDataLst>
          </p:nvPr>
        </p:nvGrpSpPr>
        <p:grpSpPr>
          <a:xfrm>
            <a:off x="749017" y="4530450"/>
            <a:ext cx="2440272" cy="1029613"/>
            <a:chOff x="749017" y="3209012"/>
            <a:chExt cx="2440272" cy="1029613"/>
          </a:xfrm>
        </p:grpSpPr>
        <p:sp>
          <p:nvSpPr>
            <p:cNvPr id="8" name="任意多边形 7"/>
            <p:cNvSpPr/>
            <p:nvPr>
              <p:custDataLst>
                <p:tags r:id="rId3"/>
              </p:custDataLst>
            </p:nvPr>
          </p:nvSpPr>
          <p:spPr>
            <a:xfrm>
              <a:off x="2055796"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A</a:t>
              </a:r>
              <a:endParaRPr lang="zh-CN" altLang="en-US" sz="2800" dirty="0">
                <a:solidFill>
                  <a:srgbClr val="72C5EA"/>
                </a:solidFill>
                <a:sym typeface="Arial" panose="020B0604020202020204" pitchFamily="34" charset="0"/>
              </a:endParaRPr>
            </a:p>
          </p:txBody>
        </p:sp>
        <p:sp>
          <p:nvSpPr>
            <p:cNvPr id="9" name="文本框 8"/>
            <p:cNvSpPr txBox="1"/>
            <p:nvPr>
              <p:custDataLst>
                <p:tags r:id="rId4"/>
              </p:custDataLst>
            </p:nvPr>
          </p:nvSpPr>
          <p:spPr>
            <a:xfrm>
              <a:off x="749017" y="3209012"/>
              <a:ext cx="1505585" cy="36957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为什么做</a:t>
              </a:r>
              <a:endParaRPr lang="zh-CN" altLang="da-DK" sz="2400" b="1" smtClean="0">
                <a:solidFill>
                  <a:srgbClr val="C00000"/>
                </a:solidFill>
                <a:sym typeface="Arial" panose="020B0604020202020204" pitchFamily="34" charset="0"/>
              </a:endParaRPr>
            </a:p>
          </p:txBody>
        </p:sp>
      </p:grpSp>
      <p:grpSp>
        <p:nvGrpSpPr>
          <p:cNvPr id="10" name="组合 9"/>
          <p:cNvGrpSpPr/>
          <p:nvPr>
            <p:custDataLst>
              <p:tags r:id="rId5"/>
            </p:custDataLst>
          </p:nvPr>
        </p:nvGrpSpPr>
        <p:grpSpPr>
          <a:xfrm>
            <a:off x="3189251" y="4530728"/>
            <a:ext cx="2430747" cy="1029335"/>
            <a:chOff x="3189251" y="3209290"/>
            <a:chExt cx="2430747" cy="1029335"/>
          </a:xfrm>
        </p:grpSpPr>
        <p:sp>
          <p:nvSpPr>
            <p:cNvPr id="11" name="任意多边形 10"/>
            <p:cNvSpPr/>
            <p:nvPr>
              <p:custDataLst>
                <p:tags r:id="rId6"/>
              </p:custDataLst>
            </p:nvPr>
          </p:nvSpPr>
          <p:spPr>
            <a:xfrm>
              <a:off x="4486505"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B</a:t>
              </a:r>
              <a:endParaRPr lang="zh-CN" altLang="en-US" sz="2800" dirty="0">
                <a:solidFill>
                  <a:srgbClr val="72C5EA"/>
                </a:solidFill>
                <a:sym typeface="Arial" panose="020B0604020202020204" pitchFamily="34" charset="0"/>
              </a:endParaRPr>
            </a:p>
          </p:txBody>
        </p:sp>
        <p:sp>
          <p:nvSpPr>
            <p:cNvPr id="12" name="文本框 11"/>
            <p:cNvSpPr txBox="1"/>
            <p:nvPr>
              <p:custDataLst>
                <p:tags r:id="rId7"/>
              </p:custDataLst>
            </p:nvPr>
          </p:nvSpPr>
          <p:spPr>
            <a:xfrm>
              <a:off x="3189251" y="3209290"/>
              <a:ext cx="1474470" cy="845185"/>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做了什么怎么做的</a:t>
              </a:r>
              <a:endParaRPr lang="zh-CN" altLang="da-DK" sz="2400" b="1" smtClean="0">
                <a:solidFill>
                  <a:srgbClr val="C00000"/>
                </a:solidFill>
                <a:sym typeface="Arial" panose="020B0604020202020204" pitchFamily="34" charset="0"/>
              </a:endParaRPr>
            </a:p>
          </p:txBody>
        </p:sp>
      </p:grpSp>
      <p:grpSp>
        <p:nvGrpSpPr>
          <p:cNvPr id="13" name="组合 12"/>
          <p:cNvGrpSpPr/>
          <p:nvPr>
            <p:custDataLst>
              <p:tags r:id="rId8"/>
            </p:custDataLst>
          </p:nvPr>
        </p:nvGrpSpPr>
        <p:grpSpPr>
          <a:xfrm>
            <a:off x="5619960" y="4531363"/>
            <a:ext cx="2430747" cy="1028700"/>
            <a:chOff x="5619960" y="3209925"/>
            <a:chExt cx="2430747" cy="1028700"/>
          </a:xfrm>
        </p:grpSpPr>
        <p:sp>
          <p:nvSpPr>
            <p:cNvPr id="14" name="任意多边形 13"/>
            <p:cNvSpPr/>
            <p:nvPr>
              <p:custDataLst>
                <p:tags r:id="rId9"/>
              </p:custDataLst>
            </p:nvPr>
          </p:nvSpPr>
          <p:spPr>
            <a:xfrm>
              <a:off x="6917214"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C</a:t>
              </a:r>
              <a:endParaRPr lang="zh-CN" altLang="en-US" sz="2800" dirty="0">
                <a:solidFill>
                  <a:srgbClr val="72C5EA"/>
                </a:solidFill>
                <a:sym typeface="Arial" panose="020B0604020202020204" pitchFamily="34" charset="0"/>
              </a:endParaRPr>
            </a:p>
          </p:txBody>
        </p:sp>
        <p:sp>
          <p:nvSpPr>
            <p:cNvPr id="15" name="文本框 14"/>
            <p:cNvSpPr txBox="1"/>
            <p:nvPr>
              <p:custDataLst>
                <p:tags r:id="rId10"/>
              </p:custDataLst>
            </p:nvPr>
          </p:nvSpPr>
          <p:spPr>
            <a:xfrm>
              <a:off x="5619960" y="3209925"/>
              <a:ext cx="1506220" cy="70231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得到什么</a:t>
              </a:r>
              <a:endParaRPr lang="zh-CN" altLang="da-DK" sz="2400" b="1" smtClean="0">
                <a:solidFill>
                  <a:srgbClr val="C00000"/>
                </a:solidFill>
                <a:sym typeface="Arial" panose="020B0604020202020204" pitchFamily="34" charset="0"/>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57200" y="3370580"/>
            <a:ext cx="8229600" cy="2406650"/>
          </a:xfrm>
        </p:spPr>
        <p:txBody>
          <a:bodyPr/>
          <a:p>
            <a:r>
              <a:rPr lang="zh-CN" altLang="en-US"/>
              <a:t>    第一是为什么要选择这项课题进行研究。这项课题是在什么样的背景下提出来的，有什么样的意义，在理论上可以做出什么样的建构和发展，在实践上可以解决什么样的问题，等等。在规范的学术论文表述中，这一部分可以称为绪论、前言、引言等。（为什么做）</a:t>
            </a:r>
            <a:endParaRPr lang="zh-CN" altLang="en-US"/>
          </a:p>
        </p:txBody>
      </p:sp>
      <p:sp>
        <p:nvSpPr>
          <p:cNvPr id="5" name="矩形 4"/>
          <p:cNvSpPr/>
          <p:nvPr>
            <p:custDataLst>
              <p:tags r:id="rId1"/>
            </p:custDataLst>
          </p:nvPr>
        </p:nvSpPr>
        <p:spPr>
          <a:xfrm>
            <a:off x="566738" y="2822577"/>
            <a:ext cx="8010525" cy="123826"/>
          </a:xfrm>
          <a:prstGeom prst="rect">
            <a:avLst/>
          </a:prstGeom>
          <a:solidFill>
            <a:srgbClr val="72C5EA"/>
          </a:solidFill>
          <a:ln w="12700" cap="flat" cmpd="sng" algn="ctr">
            <a:noFill/>
            <a:prstDash val="solid"/>
            <a:miter lim="800000"/>
          </a:ln>
          <a:effectLst/>
        </p:spPr>
        <p:txBody>
          <a:bodyPr rtlCol="0" anchor="ctr">
            <a:normAutofit fontScale="25000" lnSpcReduction="20000"/>
          </a:bodyPr>
          <a:p>
            <a:pPr algn="ctr"/>
            <a:endParaRPr lang="zh-CN" altLang="en-US">
              <a:sym typeface="Arial" panose="020B0604020202020204" pitchFamily="34" charset="0"/>
            </a:endParaRPr>
          </a:p>
        </p:txBody>
      </p:sp>
      <p:grpSp>
        <p:nvGrpSpPr>
          <p:cNvPr id="6" name="组合 5"/>
          <p:cNvGrpSpPr/>
          <p:nvPr>
            <p:custDataLst>
              <p:tags r:id="rId2"/>
            </p:custDataLst>
          </p:nvPr>
        </p:nvGrpSpPr>
        <p:grpSpPr>
          <a:xfrm>
            <a:off x="749017" y="1916790"/>
            <a:ext cx="2440272" cy="1029613"/>
            <a:chOff x="749017" y="3209012"/>
            <a:chExt cx="2440272" cy="1029613"/>
          </a:xfrm>
        </p:grpSpPr>
        <p:sp>
          <p:nvSpPr>
            <p:cNvPr id="8" name="任意多边形 7"/>
            <p:cNvSpPr/>
            <p:nvPr>
              <p:custDataLst>
                <p:tags r:id="rId3"/>
              </p:custDataLst>
            </p:nvPr>
          </p:nvSpPr>
          <p:spPr>
            <a:xfrm>
              <a:off x="2055796"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A</a:t>
              </a:r>
              <a:endParaRPr lang="zh-CN" altLang="en-US" sz="2800" dirty="0">
                <a:solidFill>
                  <a:srgbClr val="72C5EA"/>
                </a:solidFill>
                <a:sym typeface="Arial" panose="020B0604020202020204" pitchFamily="34" charset="0"/>
              </a:endParaRPr>
            </a:p>
          </p:txBody>
        </p:sp>
        <p:sp>
          <p:nvSpPr>
            <p:cNvPr id="9" name="文本框 8"/>
            <p:cNvSpPr txBox="1"/>
            <p:nvPr>
              <p:custDataLst>
                <p:tags r:id="rId4"/>
              </p:custDataLst>
            </p:nvPr>
          </p:nvSpPr>
          <p:spPr>
            <a:xfrm>
              <a:off x="749017" y="3209012"/>
              <a:ext cx="1505585" cy="36957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为什么做</a:t>
              </a:r>
              <a:endParaRPr lang="zh-CN" altLang="da-DK" sz="2400" b="1" smtClean="0">
                <a:solidFill>
                  <a:srgbClr val="C00000"/>
                </a:solidFill>
                <a:sym typeface="Arial" panose="020B0604020202020204" pitchFamily="34" charset="0"/>
              </a:endParaRPr>
            </a:p>
          </p:txBody>
        </p:sp>
      </p:grpSp>
      <p:grpSp>
        <p:nvGrpSpPr>
          <p:cNvPr id="10" name="组合 9"/>
          <p:cNvGrpSpPr/>
          <p:nvPr>
            <p:custDataLst>
              <p:tags r:id="rId5"/>
            </p:custDataLst>
          </p:nvPr>
        </p:nvGrpSpPr>
        <p:grpSpPr>
          <a:xfrm>
            <a:off x="3189251" y="1917068"/>
            <a:ext cx="2430747" cy="1029335"/>
            <a:chOff x="3189251" y="3209290"/>
            <a:chExt cx="2430747" cy="1029335"/>
          </a:xfrm>
        </p:grpSpPr>
        <p:sp>
          <p:nvSpPr>
            <p:cNvPr id="11" name="任意多边形 10"/>
            <p:cNvSpPr/>
            <p:nvPr>
              <p:custDataLst>
                <p:tags r:id="rId6"/>
              </p:custDataLst>
            </p:nvPr>
          </p:nvSpPr>
          <p:spPr>
            <a:xfrm>
              <a:off x="4486505"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B</a:t>
              </a:r>
              <a:endParaRPr lang="zh-CN" altLang="en-US" sz="2800" dirty="0">
                <a:solidFill>
                  <a:srgbClr val="72C5EA"/>
                </a:solidFill>
                <a:sym typeface="Arial" panose="020B0604020202020204" pitchFamily="34" charset="0"/>
              </a:endParaRPr>
            </a:p>
          </p:txBody>
        </p:sp>
        <p:sp>
          <p:nvSpPr>
            <p:cNvPr id="12" name="文本框 11"/>
            <p:cNvSpPr txBox="1"/>
            <p:nvPr>
              <p:custDataLst>
                <p:tags r:id="rId7"/>
              </p:custDataLst>
            </p:nvPr>
          </p:nvSpPr>
          <p:spPr>
            <a:xfrm>
              <a:off x="3189251" y="3209290"/>
              <a:ext cx="1474470" cy="845185"/>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做了什么怎么做的</a:t>
              </a:r>
              <a:endParaRPr lang="zh-CN" altLang="da-DK" sz="2400" b="1" smtClean="0">
                <a:solidFill>
                  <a:srgbClr val="C00000"/>
                </a:solidFill>
                <a:sym typeface="Arial" panose="020B0604020202020204" pitchFamily="34" charset="0"/>
              </a:endParaRPr>
            </a:p>
          </p:txBody>
        </p:sp>
      </p:grpSp>
      <p:grpSp>
        <p:nvGrpSpPr>
          <p:cNvPr id="13" name="组合 12"/>
          <p:cNvGrpSpPr/>
          <p:nvPr>
            <p:custDataLst>
              <p:tags r:id="rId8"/>
            </p:custDataLst>
          </p:nvPr>
        </p:nvGrpSpPr>
        <p:grpSpPr>
          <a:xfrm>
            <a:off x="5619960" y="1917703"/>
            <a:ext cx="2430747" cy="1028700"/>
            <a:chOff x="5619960" y="3209925"/>
            <a:chExt cx="2430747" cy="1028700"/>
          </a:xfrm>
        </p:grpSpPr>
        <p:sp>
          <p:nvSpPr>
            <p:cNvPr id="14" name="任意多边形 13"/>
            <p:cNvSpPr/>
            <p:nvPr>
              <p:custDataLst>
                <p:tags r:id="rId9"/>
              </p:custDataLst>
            </p:nvPr>
          </p:nvSpPr>
          <p:spPr>
            <a:xfrm>
              <a:off x="6917214"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C</a:t>
              </a:r>
              <a:endParaRPr lang="zh-CN" altLang="en-US" sz="2800" dirty="0">
                <a:solidFill>
                  <a:srgbClr val="72C5EA"/>
                </a:solidFill>
                <a:sym typeface="Arial" panose="020B0604020202020204" pitchFamily="34" charset="0"/>
              </a:endParaRPr>
            </a:p>
          </p:txBody>
        </p:sp>
        <p:sp>
          <p:nvSpPr>
            <p:cNvPr id="15" name="文本框 14"/>
            <p:cNvSpPr txBox="1"/>
            <p:nvPr>
              <p:custDataLst>
                <p:tags r:id="rId10"/>
              </p:custDataLst>
            </p:nvPr>
          </p:nvSpPr>
          <p:spPr>
            <a:xfrm>
              <a:off x="5619960" y="3209925"/>
              <a:ext cx="1506220" cy="70231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得到什么</a:t>
              </a:r>
              <a:endParaRPr lang="zh-CN" altLang="da-DK" sz="2400" b="1" smtClean="0">
                <a:solidFill>
                  <a:srgbClr val="C00000"/>
                </a:solidFill>
                <a:sym typeface="Arial" panose="020B0604020202020204" pitchFamily="34" charset="0"/>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57200" y="3493770"/>
            <a:ext cx="8229600" cy="2815590"/>
          </a:xfrm>
        </p:spPr>
        <p:txBody>
          <a:bodyPr/>
          <a:p>
            <a:r>
              <a:rPr lang="en-US" altLang="zh-CN"/>
              <a:t>    </a:t>
            </a:r>
            <a:r>
              <a:rPr lang="zh-CN" altLang="en-US"/>
              <a:t>第二是这项课题是怎样进行研究的。也就是研究的过程与方法、步骤，在这一部分，要讲清楚课题研究的依据，课题研究的目标、内容，课题研究使用的方法，课题研究的主要过程，等等。（做了什么，怎么做的）</a:t>
            </a:r>
            <a:endParaRPr lang="zh-CN" altLang="en-US"/>
          </a:p>
        </p:txBody>
      </p:sp>
      <p:sp>
        <p:nvSpPr>
          <p:cNvPr id="5" name="矩形 4"/>
          <p:cNvSpPr/>
          <p:nvPr>
            <p:custDataLst>
              <p:tags r:id="rId1"/>
            </p:custDataLst>
          </p:nvPr>
        </p:nvSpPr>
        <p:spPr>
          <a:xfrm>
            <a:off x="566738" y="2822577"/>
            <a:ext cx="8010525" cy="123826"/>
          </a:xfrm>
          <a:prstGeom prst="rect">
            <a:avLst/>
          </a:prstGeom>
          <a:solidFill>
            <a:srgbClr val="72C5EA"/>
          </a:solidFill>
          <a:ln w="12700" cap="flat" cmpd="sng" algn="ctr">
            <a:noFill/>
            <a:prstDash val="solid"/>
            <a:miter lim="800000"/>
          </a:ln>
          <a:effectLst/>
        </p:spPr>
        <p:txBody>
          <a:bodyPr rtlCol="0" anchor="ctr">
            <a:normAutofit fontScale="25000" lnSpcReduction="20000"/>
          </a:bodyPr>
          <a:p>
            <a:pPr algn="ctr"/>
            <a:endParaRPr lang="zh-CN" altLang="en-US">
              <a:sym typeface="Arial" panose="020B0604020202020204" pitchFamily="34" charset="0"/>
            </a:endParaRPr>
          </a:p>
        </p:txBody>
      </p:sp>
      <p:grpSp>
        <p:nvGrpSpPr>
          <p:cNvPr id="6" name="组合 5"/>
          <p:cNvGrpSpPr/>
          <p:nvPr>
            <p:custDataLst>
              <p:tags r:id="rId2"/>
            </p:custDataLst>
          </p:nvPr>
        </p:nvGrpSpPr>
        <p:grpSpPr>
          <a:xfrm>
            <a:off x="749017" y="1916790"/>
            <a:ext cx="2440272" cy="1029613"/>
            <a:chOff x="749017" y="3209012"/>
            <a:chExt cx="2440272" cy="1029613"/>
          </a:xfrm>
        </p:grpSpPr>
        <p:sp>
          <p:nvSpPr>
            <p:cNvPr id="8" name="任意多边形 7"/>
            <p:cNvSpPr/>
            <p:nvPr>
              <p:custDataLst>
                <p:tags r:id="rId3"/>
              </p:custDataLst>
            </p:nvPr>
          </p:nvSpPr>
          <p:spPr>
            <a:xfrm>
              <a:off x="2055796"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A</a:t>
              </a:r>
              <a:endParaRPr lang="zh-CN" altLang="en-US" sz="2800" dirty="0">
                <a:solidFill>
                  <a:srgbClr val="72C5EA"/>
                </a:solidFill>
                <a:sym typeface="Arial" panose="020B0604020202020204" pitchFamily="34" charset="0"/>
              </a:endParaRPr>
            </a:p>
          </p:txBody>
        </p:sp>
        <p:sp>
          <p:nvSpPr>
            <p:cNvPr id="9" name="文本框 8"/>
            <p:cNvSpPr txBox="1"/>
            <p:nvPr>
              <p:custDataLst>
                <p:tags r:id="rId4"/>
              </p:custDataLst>
            </p:nvPr>
          </p:nvSpPr>
          <p:spPr>
            <a:xfrm>
              <a:off x="749017" y="3209012"/>
              <a:ext cx="1505585" cy="36957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为什么做</a:t>
              </a:r>
              <a:endParaRPr lang="zh-CN" altLang="da-DK" sz="2400" b="1" smtClean="0">
                <a:solidFill>
                  <a:srgbClr val="C00000"/>
                </a:solidFill>
                <a:sym typeface="Arial" panose="020B0604020202020204" pitchFamily="34" charset="0"/>
              </a:endParaRPr>
            </a:p>
          </p:txBody>
        </p:sp>
      </p:grpSp>
      <p:grpSp>
        <p:nvGrpSpPr>
          <p:cNvPr id="10" name="组合 9"/>
          <p:cNvGrpSpPr/>
          <p:nvPr>
            <p:custDataLst>
              <p:tags r:id="rId5"/>
            </p:custDataLst>
          </p:nvPr>
        </p:nvGrpSpPr>
        <p:grpSpPr>
          <a:xfrm>
            <a:off x="3189251" y="1917068"/>
            <a:ext cx="2430747" cy="1029335"/>
            <a:chOff x="3189251" y="3209290"/>
            <a:chExt cx="2430747" cy="1029335"/>
          </a:xfrm>
        </p:grpSpPr>
        <p:sp>
          <p:nvSpPr>
            <p:cNvPr id="11" name="任意多边形 10"/>
            <p:cNvSpPr/>
            <p:nvPr>
              <p:custDataLst>
                <p:tags r:id="rId6"/>
              </p:custDataLst>
            </p:nvPr>
          </p:nvSpPr>
          <p:spPr>
            <a:xfrm>
              <a:off x="4486505"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B</a:t>
              </a:r>
              <a:endParaRPr lang="zh-CN" altLang="en-US" sz="2800" dirty="0">
                <a:solidFill>
                  <a:srgbClr val="72C5EA"/>
                </a:solidFill>
                <a:sym typeface="Arial" panose="020B0604020202020204" pitchFamily="34" charset="0"/>
              </a:endParaRPr>
            </a:p>
          </p:txBody>
        </p:sp>
        <p:sp>
          <p:nvSpPr>
            <p:cNvPr id="12" name="文本框 11"/>
            <p:cNvSpPr txBox="1"/>
            <p:nvPr>
              <p:custDataLst>
                <p:tags r:id="rId7"/>
              </p:custDataLst>
            </p:nvPr>
          </p:nvSpPr>
          <p:spPr>
            <a:xfrm>
              <a:off x="3189251" y="3209290"/>
              <a:ext cx="1474470" cy="845185"/>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做了什么怎么做的</a:t>
              </a:r>
              <a:endParaRPr lang="zh-CN" altLang="da-DK" sz="2400" b="1" smtClean="0">
                <a:solidFill>
                  <a:srgbClr val="C00000"/>
                </a:solidFill>
                <a:sym typeface="Arial" panose="020B0604020202020204" pitchFamily="34" charset="0"/>
              </a:endParaRPr>
            </a:p>
          </p:txBody>
        </p:sp>
      </p:grpSp>
      <p:grpSp>
        <p:nvGrpSpPr>
          <p:cNvPr id="13" name="组合 12"/>
          <p:cNvGrpSpPr/>
          <p:nvPr>
            <p:custDataLst>
              <p:tags r:id="rId8"/>
            </p:custDataLst>
          </p:nvPr>
        </p:nvGrpSpPr>
        <p:grpSpPr>
          <a:xfrm>
            <a:off x="5619960" y="1917703"/>
            <a:ext cx="2430747" cy="1028700"/>
            <a:chOff x="5619960" y="3209925"/>
            <a:chExt cx="2430747" cy="1028700"/>
          </a:xfrm>
        </p:grpSpPr>
        <p:sp>
          <p:nvSpPr>
            <p:cNvPr id="14" name="任意多边形 13"/>
            <p:cNvSpPr/>
            <p:nvPr>
              <p:custDataLst>
                <p:tags r:id="rId9"/>
              </p:custDataLst>
            </p:nvPr>
          </p:nvSpPr>
          <p:spPr>
            <a:xfrm>
              <a:off x="6917214"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C</a:t>
              </a:r>
              <a:endParaRPr lang="zh-CN" altLang="en-US" sz="2800" dirty="0">
                <a:solidFill>
                  <a:srgbClr val="72C5EA"/>
                </a:solidFill>
                <a:sym typeface="Arial" panose="020B0604020202020204" pitchFamily="34" charset="0"/>
              </a:endParaRPr>
            </a:p>
          </p:txBody>
        </p:sp>
        <p:sp>
          <p:nvSpPr>
            <p:cNvPr id="15" name="文本框 14"/>
            <p:cNvSpPr txBox="1"/>
            <p:nvPr>
              <p:custDataLst>
                <p:tags r:id="rId10"/>
              </p:custDataLst>
            </p:nvPr>
          </p:nvSpPr>
          <p:spPr>
            <a:xfrm>
              <a:off x="5619960" y="3209925"/>
              <a:ext cx="1506220" cy="70231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得到什么</a:t>
              </a:r>
              <a:endParaRPr lang="zh-CN" altLang="da-DK" sz="2400" b="1" smtClean="0">
                <a:solidFill>
                  <a:srgbClr val="C00000"/>
                </a:solidFill>
                <a:sym typeface="Arial" panose="020B0604020202020204" pitchFamily="34" charset="0"/>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57200" y="3361055"/>
            <a:ext cx="8229600" cy="1978025"/>
          </a:xfrm>
        </p:spPr>
        <p:txBody>
          <a:bodyPr/>
          <a:p>
            <a:r>
              <a:rPr lang="en-US" altLang="zh-CN"/>
              <a:t>    </a:t>
            </a:r>
            <a:r>
              <a:rPr lang="zh-CN" altLang="en-US"/>
              <a:t>第三是课题研究取得的成果。一项课题的研究，终归要落脚到成果上面，没有成果，研究是失败的，因此这一部分是课题研究报告的核心，是要根据一定要求和方法严肃、认真、规范地撰写出来的。（得到了什么）</a:t>
            </a:r>
            <a:endParaRPr lang="zh-CN" altLang="en-US"/>
          </a:p>
        </p:txBody>
      </p:sp>
      <p:sp>
        <p:nvSpPr>
          <p:cNvPr id="4" name="矩形 3"/>
          <p:cNvSpPr/>
          <p:nvPr>
            <p:custDataLst>
              <p:tags r:id="rId1"/>
            </p:custDataLst>
          </p:nvPr>
        </p:nvSpPr>
        <p:spPr>
          <a:xfrm>
            <a:off x="566738" y="2822577"/>
            <a:ext cx="8010525" cy="123826"/>
          </a:xfrm>
          <a:prstGeom prst="rect">
            <a:avLst/>
          </a:prstGeom>
          <a:solidFill>
            <a:srgbClr val="72C5EA"/>
          </a:solidFill>
          <a:ln w="12700" cap="flat" cmpd="sng" algn="ctr">
            <a:noFill/>
            <a:prstDash val="solid"/>
            <a:miter lim="800000"/>
          </a:ln>
          <a:effectLst/>
        </p:spPr>
        <p:txBody>
          <a:bodyPr rtlCol="0" anchor="ctr">
            <a:normAutofit fontScale="25000" lnSpcReduction="20000"/>
          </a:bodyPr>
          <a:p>
            <a:pPr algn="ctr"/>
            <a:endParaRPr lang="zh-CN" altLang="en-US">
              <a:sym typeface="Arial" panose="020B0604020202020204" pitchFamily="34" charset="0"/>
            </a:endParaRPr>
          </a:p>
        </p:txBody>
      </p:sp>
      <p:grpSp>
        <p:nvGrpSpPr>
          <p:cNvPr id="23" name="组合 22"/>
          <p:cNvGrpSpPr/>
          <p:nvPr>
            <p:custDataLst>
              <p:tags r:id="rId2"/>
            </p:custDataLst>
          </p:nvPr>
        </p:nvGrpSpPr>
        <p:grpSpPr>
          <a:xfrm>
            <a:off x="749017" y="1916790"/>
            <a:ext cx="2440272" cy="1029613"/>
            <a:chOff x="749017" y="3209012"/>
            <a:chExt cx="2440272" cy="1029613"/>
          </a:xfrm>
        </p:grpSpPr>
        <p:sp>
          <p:nvSpPr>
            <p:cNvPr id="16" name="任意多边形 15"/>
            <p:cNvSpPr/>
            <p:nvPr>
              <p:custDataLst>
                <p:tags r:id="rId3"/>
              </p:custDataLst>
            </p:nvPr>
          </p:nvSpPr>
          <p:spPr>
            <a:xfrm>
              <a:off x="2055796"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A</a:t>
              </a:r>
              <a:endParaRPr lang="zh-CN" altLang="en-US" sz="2800" dirty="0">
                <a:solidFill>
                  <a:srgbClr val="72C5EA"/>
                </a:solidFill>
                <a:sym typeface="Arial" panose="020B0604020202020204" pitchFamily="34" charset="0"/>
              </a:endParaRPr>
            </a:p>
          </p:txBody>
        </p:sp>
        <p:sp>
          <p:nvSpPr>
            <p:cNvPr id="17" name="文本框 16"/>
            <p:cNvSpPr txBox="1"/>
            <p:nvPr>
              <p:custDataLst>
                <p:tags r:id="rId4"/>
              </p:custDataLst>
            </p:nvPr>
          </p:nvSpPr>
          <p:spPr>
            <a:xfrm>
              <a:off x="749017" y="3209012"/>
              <a:ext cx="1505585" cy="36957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为什么做</a:t>
              </a:r>
              <a:endParaRPr lang="zh-CN" altLang="da-DK" sz="2400" b="1" smtClean="0">
                <a:solidFill>
                  <a:srgbClr val="C00000"/>
                </a:solidFill>
                <a:sym typeface="Arial" panose="020B0604020202020204" pitchFamily="34" charset="0"/>
              </a:endParaRPr>
            </a:p>
          </p:txBody>
        </p:sp>
      </p:grpSp>
      <p:grpSp>
        <p:nvGrpSpPr>
          <p:cNvPr id="24" name="组合 23"/>
          <p:cNvGrpSpPr/>
          <p:nvPr>
            <p:custDataLst>
              <p:tags r:id="rId5"/>
            </p:custDataLst>
          </p:nvPr>
        </p:nvGrpSpPr>
        <p:grpSpPr>
          <a:xfrm>
            <a:off x="3189251" y="1917068"/>
            <a:ext cx="2430747" cy="1029335"/>
            <a:chOff x="3189251" y="3209290"/>
            <a:chExt cx="2430747" cy="1029335"/>
          </a:xfrm>
        </p:grpSpPr>
        <p:sp>
          <p:nvSpPr>
            <p:cNvPr id="18" name="任意多边形 17"/>
            <p:cNvSpPr/>
            <p:nvPr>
              <p:custDataLst>
                <p:tags r:id="rId6"/>
              </p:custDataLst>
            </p:nvPr>
          </p:nvSpPr>
          <p:spPr>
            <a:xfrm>
              <a:off x="4486505"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B</a:t>
              </a:r>
              <a:endParaRPr lang="zh-CN" altLang="en-US" sz="2800" dirty="0">
                <a:solidFill>
                  <a:srgbClr val="72C5EA"/>
                </a:solidFill>
                <a:sym typeface="Arial" panose="020B0604020202020204" pitchFamily="34" charset="0"/>
              </a:endParaRPr>
            </a:p>
          </p:txBody>
        </p:sp>
        <p:sp>
          <p:nvSpPr>
            <p:cNvPr id="19" name="文本框 18"/>
            <p:cNvSpPr txBox="1"/>
            <p:nvPr>
              <p:custDataLst>
                <p:tags r:id="rId7"/>
              </p:custDataLst>
            </p:nvPr>
          </p:nvSpPr>
          <p:spPr>
            <a:xfrm>
              <a:off x="3189251" y="3209290"/>
              <a:ext cx="1474470" cy="845185"/>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做了什么怎么做的</a:t>
              </a:r>
              <a:endParaRPr lang="zh-CN" altLang="da-DK" sz="2400" b="1" smtClean="0">
                <a:solidFill>
                  <a:srgbClr val="C00000"/>
                </a:solidFill>
                <a:sym typeface="Arial" panose="020B0604020202020204" pitchFamily="34" charset="0"/>
              </a:endParaRPr>
            </a:p>
          </p:txBody>
        </p:sp>
      </p:grpSp>
      <p:grpSp>
        <p:nvGrpSpPr>
          <p:cNvPr id="7" name="组合 6"/>
          <p:cNvGrpSpPr/>
          <p:nvPr>
            <p:custDataLst>
              <p:tags r:id="rId8"/>
            </p:custDataLst>
          </p:nvPr>
        </p:nvGrpSpPr>
        <p:grpSpPr>
          <a:xfrm>
            <a:off x="5619960" y="1917703"/>
            <a:ext cx="2430747" cy="1028700"/>
            <a:chOff x="5619960" y="3209925"/>
            <a:chExt cx="2430747" cy="1028700"/>
          </a:xfrm>
        </p:grpSpPr>
        <p:sp>
          <p:nvSpPr>
            <p:cNvPr id="20" name="任意多边形 19"/>
            <p:cNvSpPr/>
            <p:nvPr>
              <p:custDataLst>
                <p:tags r:id="rId9"/>
              </p:custDataLst>
            </p:nvPr>
          </p:nvSpPr>
          <p:spPr>
            <a:xfrm>
              <a:off x="6917214"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C</a:t>
              </a:r>
              <a:endParaRPr lang="zh-CN" altLang="en-US" sz="2800" dirty="0">
                <a:solidFill>
                  <a:srgbClr val="72C5EA"/>
                </a:solidFill>
                <a:sym typeface="Arial" panose="020B0604020202020204" pitchFamily="34" charset="0"/>
              </a:endParaRPr>
            </a:p>
          </p:txBody>
        </p:sp>
        <p:sp>
          <p:nvSpPr>
            <p:cNvPr id="21" name="文本框 20"/>
            <p:cNvSpPr txBox="1"/>
            <p:nvPr>
              <p:custDataLst>
                <p:tags r:id="rId10"/>
              </p:custDataLst>
            </p:nvPr>
          </p:nvSpPr>
          <p:spPr>
            <a:xfrm>
              <a:off x="5619960" y="3209925"/>
              <a:ext cx="1506220" cy="70231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得到什么</a:t>
              </a:r>
              <a:endParaRPr lang="zh-CN" altLang="da-DK" sz="2400" b="1" smtClean="0">
                <a:solidFill>
                  <a:srgbClr val="C00000"/>
                </a:solidFill>
                <a:sym typeface="Arial" panose="020B0604020202020204" pitchFamily="34" charset="0"/>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p:txBody>
          <a:bodyPr/>
          <a:p>
            <a:r>
              <a:t>（</a:t>
            </a:r>
            <a:r>
              <a:rPr lang="zh-CN"/>
              <a:t>四</a:t>
            </a:r>
            <a:r>
              <a:t>）课题研究报告的结构</a:t>
            </a:r>
          </a:p>
          <a:p>
            <a:r>
              <a:t>    根据郑州市教科所课题评审的要求给出的范例，我们主张，中小学课题研究成果报告一般要包含以下几个部分（有些项目可以合并）：</a:t>
            </a:r>
          </a:p>
          <a:p>
            <a:r>
              <a:t>    第一，课题提出的背景。</a:t>
            </a:r>
          </a:p>
          <a:p>
            <a:r>
              <a:t>    第二，课题研究的意义，包括理论意义和现实意义。</a:t>
            </a:r>
          </a:p>
          <a:p>
            <a:r>
              <a:t>    这两个部分着重解决的是“为什么要选择这项课题进行研究”的问题。</a:t>
            </a:r>
            <a:r>
              <a:rPr lang="zh-CN"/>
              <a:t>（为什么做）</a:t>
            </a:r>
            <a:endParaRPr lang="zh-CN"/>
          </a:p>
          <a:p>
            <a: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p:txBody>
          <a:bodyPr/>
          <a:p>
            <a:r>
              <a:t>    第三，课题研究的理论依据，也可以称为“文献综述”，或者叫做“研究现状”。</a:t>
            </a:r>
          </a:p>
          <a:p>
            <a:r>
              <a:t>    第四，课题研究的目标。</a:t>
            </a:r>
          </a:p>
          <a:p>
            <a:r>
              <a:t>    第五，课题研究的主要内容。</a:t>
            </a:r>
          </a:p>
          <a:p>
            <a:r>
              <a:t>    第六，课题研究采用的方法。</a:t>
            </a:r>
          </a:p>
          <a:p>
            <a:r>
              <a:t>    第七，课题研究的步骤，也叫课题研究计划。</a:t>
            </a:r>
          </a:p>
          <a:p>
            <a:r>
              <a:t>    第八，课题研究的主要过程，也叫主要做法与经验。</a:t>
            </a:r>
          </a:p>
          <a:p>
            <a:r>
              <a:t>    以上，从第三部分到第八部分,解决的是“这项课题是怎样进行研究的”问题。别人研究的怎么样，我又做了什么样的研究。需要注意的是，</a:t>
            </a:r>
            <a:r>
              <a:rPr lang="zh-CN"/>
              <a:t>以上</a:t>
            </a:r>
            <a:r>
              <a:t>八个部分的前七个部分在填写课题立项申报书、制订研究方案、撰写课题开题报告、撰写课题中期报告的时候都要用到，其内容基本一致。</a:t>
            </a:r>
            <a:r>
              <a:rPr lang="zh-CN"/>
              <a:t>（做了什么，怎么做的）</a:t>
            </a:r>
            <a:r>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57200" y="1268730"/>
            <a:ext cx="8229600" cy="2510790"/>
          </a:xfrm>
        </p:spPr>
        <p:txBody>
          <a:bodyPr/>
          <a:p>
            <a:r>
              <a:rPr lang="en-US"/>
              <a:t>    </a:t>
            </a:r>
            <a:r>
              <a:t>第九，课题研究成果</a:t>
            </a:r>
            <a:r>
              <a:rPr lang="zh-CN"/>
              <a:t>。</a:t>
            </a:r>
            <a:r>
              <a:t>这是课题研究报告的核心内容，是课题研究成果的集中体现。主要表述：我得到了什么，我发现了什么，我实践的结果是什么。要注意</a:t>
            </a:r>
            <a:r>
              <a:rPr lang="zh-CN"/>
              <a:t>研究成果要有理念的升华，有具体结论的提炼</a:t>
            </a:r>
            <a:r>
              <a:t>。我们的摸探展测四步教学法、三三四多元课堂文化形态，双维度自主学习指导方案，都是逐步提炼出来的。</a:t>
            </a:r>
            <a:r>
              <a:rPr lang="zh-CN"/>
              <a:t>（得到了什么）</a:t>
            </a:r>
            <a:r>
              <a:t>    </a:t>
            </a:r>
            <a:endParaRPr lang="zh-CN"/>
          </a:p>
        </p:txBody>
      </p:sp>
      <p:sp>
        <p:nvSpPr>
          <p:cNvPr id="4" name="矩形 3"/>
          <p:cNvSpPr/>
          <p:nvPr>
            <p:custDataLst>
              <p:tags r:id="rId1"/>
            </p:custDataLst>
          </p:nvPr>
        </p:nvSpPr>
        <p:spPr>
          <a:xfrm>
            <a:off x="566738" y="5142867"/>
            <a:ext cx="8010525" cy="123826"/>
          </a:xfrm>
          <a:prstGeom prst="rect">
            <a:avLst/>
          </a:prstGeom>
          <a:solidFill>
            <a:srgbClr val="72C5EA"/>
          </a:solidFill>
          <a:ln w="12700" cap="flat" cmpd="sng" algn="ctr">
            <a:noFill/>
            <a:prstDash val="solid"/>
            <a:miter lim="800000"/>
          </a:ln>
          <a:effectLst/>
        </p:spPr>
        <p:txBody>
          <a:bodyPr rtlCol="0" anchor="ctr">
            <a:normAutofit fontScale="25000" lnSpcReduction="20000"/>
          </a:bodyPr>
          <a:p>
            <a:pPr algn="ctr"/>
            <a:endParaRPr lang="zh-CN" altLang="en-US">
              <a:sym typeface="Arial" panose="020B0604020202020204" pitchFamily="34" charset="0"/>
            </a:endParaRPr>
          </a:p>
        </p:txBody>
      </p:sp>
      <p:grpSp>
        <p:nvGrpSpPr>
          <p:cNvPr id="23" name="组合 22"/>
          <p:cNvGrpSpPr/>
          <p:nvPr>
            <p:custDataLst>
              <p:tags r:id="rId2"/>
            </p:custDataLst>
          </p:nvPr>
        </p:nvGrpSpPr>
        <p:grpSpPr>
          <a:xfrm>
            <a:off x="749017" y="4237080"/>
            <a:ext cx="2440272" cy="1029613"/>
            <a:chOff x="749017" y="3209012"/>
            <a:chExt cx="2440272" cy="1029613"/>
          </a:xfrm>
        </p:grpSpPr>
        <p:sp>
          <p:nvSpPr>
            <p:cNvPr id="16" name="任意多边形 15"/>
            <p:cNvSpPr/>
            <p:nvPr>
              <p:custDataLst>
                <p:tags r:id="rId3"/>
              </p:custDataLst>
            </p:nvPr>
          </p:nvSpPr>
          <p:spPr>
            <a:xfrm>
              <a:off x="2055796"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A</a:t>
              </a:r>
              <a:endParaRPr lang="zh-CN" altLang="en-US" sz="2800" dirty="0">
                <a:solidFill>
                  <a:srgbClr val="72C5EA"/>
                </a:solidFill>
                <a:sym typeface="Arial" panose="020B0604020202020204" pitchFamily="34" charset="0"/>
              </a:endParaRPr>
            </a:p>
          </p:txBody>
        </p:sp>
        <p:sp>
          <p:nvSpPr>
            <p:cNvPr id="17" name="文本框 16"/>
            <p:cNvSpPr txBox="1"/>
            <p:nvPr>
              <p:custDataLst>
                <p:tags r:id="rId4"/>
              </p:custDataLst>
            </p:nvPr>
          </p:nvSpPr>
          <p:spPr>
            <a:xfrm>
              <a:off x="749017" y="3209012"/>
              <a:ext cx="1505585" cy="36957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为什么做</a:t>
              </a:r>
              <a:endParaRPr lang="zh-CN" altLang="da-DK" sz="2400" b="1" smtClean="0">
                <a:solidFill>
                  <a:srgbClr val="C00000"/>
                </a:solidFill>
                <a:sym typeface="Arial" panose="020B0604020202020204" pitchFamily="34" charset="0"/>
              </a:endParaRPr>
            </a:p>
          </p:txBody>
        </p:sp>
      </p:grpSp>
      <p:grpSp>
        <p:nvGrpSpPr>
          <p:cNvPr id="24" name="组合 23"/>
          <p:cNvGrpSpPr/>
          <p:nvPr>
            <p:custDataLst>
              <p:tags r:id="rId5"/>
            </p:custDataLst>
          </p:nvPr>
        </p:nvGrpSpPr>
        <p:grpSpPr>
          <a:xfrm>
            <a:off x="3189251" y="4237358"/>
            <a:ext cx="2430747" cy="1029335"/>
            <a:chOff x="3189251" y="3209290"/>
            <a:chExt cx="2430747" cy="1029335"/>
          </a:xfrm>
        </p:grpSpPr>
        <p:sp>
          <p:nvSpPr>
            <p:cNvPr id="18" name="任意多边形 17"/>
            <p:cNvSpPr/>
            <p:nvPr>
              <p:custDataLst>
                <p:tags r:id="rId6"/>
              </p:custDataLst>
            </p:nvPr>
          </p:nvSpPr>
          <p:spPr>
            <a:xfrm>
              <a:off x="4486505"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B</a:t>
              </a:r>
              <a:endParaRPr lang="zh-CN" altLang="en-US" sz="2800" dirty="0">
                <a:solidFill>
                  <a:srgbClr val="72C5EA"/>
                </a:solidFill>
                <a:sym typeface="Arial" panose="020B0604020202020204" pitchFamily="34" charset="0"/>
              </a:endParaRPr>
            </a:p>
          </p:txBody>
        </p:sp>
        <p:sp>
          <p:nvSpPr>
            <p:cNvPr id="19" name="文本框 18"/>
            <p:cNvSpPr txBox="1"/>
            <p:nvPr>
              <p:custDataLst>
                <p:tags r:id="rId7"/>
              </p:custDataLst>
            </p:nvPr>
          </p:nvSpPr>
          <p:spPr>
            <a:xfrm>
              <a:off x="3189251" y="3209290"/>
              <a:ext cx="1474470" cy="845185"/>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做了什么怎么做的</a:t>
              </a:r>
              <a:endParaRPr lang="zh-CN" altLang="da-DK" sz="2400" b="1" smtClean="0">
                <a:solidFill>
                  <a:srgbClr val="C00000"/>
                </a:solidFill>
                <a:sym typeface="Arial" panose="020B0604020202020204" pitchFamily="34" charset="0"/>
              </a:endParaRPr>
            </a:p>
          </p:txBody>
        </p:sp>
      </p:grpSp>
      <p:grpSp>
        <p:nvGrpSpPr>
          <p:cNvPr id="7" name="组合 6"/>
          <p:cNvGrpSpPr/>
          <p:nvPr>
            <p:custDataLst>
              <p:tags r:id="rId8"/>
            </p:custDataLst>
          </p:nvPr>
        </p:nvGrpSpPr>
        <p:grpSpPr>
          <a:xfrm>
            <a:off x="5619960" y="4237993"/>
            <a:ext cx="2430747" cy="1028700"/>
            <a:chOff x="5619960" y="3209925"/>
            <a:chExt cx="2430747" cy="1028700"/>
          </a:xfrm>
        </p:grpSpPr>
        <p:sp>
          <p:nvSpPr>
            <p:cNvPr id="20" name="任意多边形 19"/>
            <p:cNvSpPr/>
            <p:nvPr>
              <p:custDataLst>
                <p:tags r:id="rId9"/>
              </p:custDataLst>
            </p:nvPr>
          </p:nvSpPr>
          <p:spPr>
            <a:xfrm>
              <a:off x="6917214"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C</a:t>
              </a:r>
              <a:endParaRPr lang="zh-CN" altLang="en-US" sz="2800" dirty="0">
                <a:solidFill>
                  <a:srgbClr val="72C5EA"/>
                </a:solidFill>
                <a:sym typeface="Arial" panose="020B0604020202020204" pitchFamily="34" charset="0"/>
              </a:endParaRPr>
            </a:p>
          </p:txBody>
        </p:sp>
        <p:sp>
          <p:nvSpPr>
            <p:cNvPr id="21" name="文本框 20"/>
            <p:cNvSpPr txBox="1"/>
            <p:nvPr>
              <p:custDataLst>
                <p:tags r:id="rId10"/>
              </p:custDataLst>
            </p:nvPr>
          </p:nvSpPr>
          <p:spPr>
            <a:xfrm>
              <a:off x="5619960" y="3209925"/>
              <a:ext cx="1506220" cy="70231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得到什么</a:t>
              </a:r>
              <a:endParaRPr lang="zh-CN" altLang="da-DK" sz="2400" b="1" smtClean="0">
                <a:solidFill>
                  <a:srgbClr val="C00000"/>
                </a:solidFill>
                <a:sym typeface="Arial" panose="020B0604020202020204" pitchFamily="34" charset="0"/>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57200" y="1268730"/>
            <a:ext cx="8229600" cy="2700655"/>
          </a:xfrm>
        </p:spPr>
        <p:txBody>
          <a:bodyPr/>
          <a:p>
            <a:r>
              <a:t>    第十，课题研究存在的主要问题及今后的设想。一般来讲，一项课题研究结束，仅仅代表课题相关行为的结束，作为科研活动的“研究”行为并没有马上终结，因此，在课题研究报告的最后，往往还要对整个研究过程进行一个回顾和反思，针对反思之后发现的新的问题所要进行的策略调整以及对未来做个展望，以便于将来研究行为的继续。</a:t>
            </a:r>
            <a:r>
              <a:rPr lang="zh-CN"/>
              <a:t>（还想做什么）</a:t>
            </a:r>
            <a:endParaRPr lang="zh-CN"/>
          </a:p>
        </p:txBody>
      </p:sp>
      <p:sp>
        <p:nvSpPr>
          <p:cNvPr id="4" name="矩形 3"/>
          <p:cNvSpPr/>
          <p:nvPr>
            <p:custDataLst>
              <p:tags r:id="rId1"/>
            </p:custDataLst>
          </p:nvPr>
        </p:nvSpPr>
        <p:spPr>
          <a:xfrm>
            <a:off x="567055" y="5720715"/>
            <a:ext cx="6764655" cy="123825"/>
          </a:xfrm>
          <a:prstGeom prst="rect">
            <a:avLst/>
          </a:prstGeom>
          <a:solidFill>
            <a:srgbClr val="72C5EA"/>
          </a:solidFill>
          <a:ln w="12700" cap="flat" cmpd="sng" algn="ctr">
            <a:noFill/>
            <a:prstDash val="solid"/>
            <a:miter lim="800000"/>
          </a:ln>
          <a:effectLst/>
        </p:spPr>
        <p:txBody>
          <a:bodyPr rtlCol="0" anchor="ctr">
            <a:normAutofit fontScale="25000" lnSpcReduction="20000"/>
          </a:bodyPr>
          <a:p>
            <a:pPr algn="ctr"/>
            <a:endParaRPr lang="zh-CN" altLang="en-US">
              <a:sym typeface="Arial" panose="020B0604020202020204" pitchFamily="34" charset="0"/>
            </a:endParaRPr>
          </a:p>
        </p:txBody>
      </p:sp>
      <p:grpSp>
        <p:nvGrpSpPr>
          <p:cNvPr id="23" name="组合 22"/>
          <p:cNvGrpSpPr/>
          <p:nvPr>
            <p:custDataLst>
              <p:tags r:id="rId2"/>
            </p:custDataLst>
          </p:nvPr>
        </p:nvGrpSpPr>
        <p:grpSpPr>
          <a:xfrm rot="0">
            <a:off x="720725" y="4815205"/>
            <a:ext cx="2060575" cy="1029335"/>
            <a:chOff x="749017" y="3209012"/>
            <a:chExt cx="2440272" cy="1029613"/>
          </a:xfrm>
        </p:grpSpPr>
        <p:sp>
          <p:nvSpPr>
            <p:cNvPr id="16" name="任意多边形 15"/>
            <p:cNvSpPr/>
            <p:nvPr>
              <p:custDataLst>
                <p:tags r:id="rId3"/>
              </p:custDataLst>
            </p:nvPr>
          </p:nvSpPr>
          <p:spPr>
            <a:xfrm>
              <a:off x="2055796"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A</a:t>
              </a:r>
              <a:endParaRPr lang="zh-CN" altLang="en-US" sz="2800" dirty="0">
                <a:solidFill>
                  <a:srgbClr val="72C5EA"/>
                </a:solidFill>
                <a:sym typeface="Arial" panose="020B0604020202020204" pitchFamily="34" charset="0"/>
              </a:endParaRPr>
            </a:p>
          </p:txBody>
        </p:sp>
        <p:sp>
          <p:nvSpPr>
            <p:cNvPr id="17" name="文本框 16"/>
            <p:cNvSpPr txBox="1"/>
            <p:nvPr>
              <p:custDataLst>
                <p:tags r:id="rId4"/>
              </p:custDataLst>
            </p:nvPr>
          </p:nvSpPr>
          <p:spPr>
            <a:xfrm>
              <a:off x="749017" y="3209012"/>
              <a:ext cx="1505585" cy="36957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为什么做</a:t>
              </a:r>
              <a:endParaRPr lang="zh-CN" altLang="da-DK" sz="2400" b="1" smtClean="0">
                <a:solidFill>
                  <a:srgbClr val="C00000"/>
                </a:solidFill>
                <a:sym typeface="Arial" panose="020B0604020202020204" pitchFamily="34" charset="0"/>
              </a:endParaRPr>
            </a:p>
          </p:txBody>
        </p:sp>
      </p:grpSp>
      <p:grpSp>
        <p:nvGrpSpPr>
          <p:cNvPr id="24" name="组合 23"/>
          <p:cNvGrpSpPr/>
          <p:nvPr>
            <p:custDataLst>
              <p:tags r:id="rId5"/>
            </p:custDataLst>
          </p:nvPr>
        </p:nvGrpSpPr>
        <p:grpSpPr>
          <a:xfrm rot="0">
            <a:off x="2781300" y="4815205"/>
            <a:ext cx="2052955" cy="1029335"/>
            <a:chOff x="3189251" y="3209290"/>
            <a:chExt cx="2430747" cy="1029335"/>
          </a:xfrm>
        </p:grpSpPr>
        <p:sp>
          <p:nvSpPr>
            <p:cNvPr id="18" name="任意多边形 17"/>
            <p:cNvSpPr/>
            <p:nvPr>
              <p:custDataLst>
                <p:tags r:id="rId6"/>
              </p:custDataLst>
            </p:nvPr>
          </p:nvSpPr>
          <p:spPr>
            <a:xfrm>
              <a:off x="4486505"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B</a:t>
              </a:r>
              <a:endParaRPr lang="zh-CN" altLang="en-US" sz="2800" dirty="0">
                <a:solidFill>
                  <a:srgbClr val="72C5EA"/>
                </a:solidFill>
                <a:sym typeface="Arial" panose="020B0604020202020204" pitchFamily="34" charset="0"/>
              </a:endParaRPr>
            </a:p>
          </p:txBody>
        </p:sp>
        <p:sp>
          <p:nvSpPr>
            <p:cNvPr id="19" name="文本框 18"/>
            <p:cNvSpPr txBox="1"/>
            <p:nvPr>
              <p:custDataLst>
                <p:tags r:id="rId7"/>
              </p:custDataLst>
            </p:nvPr>
          </p:nvSpPr>
          <p:spPr>
            <a:xfrm>
              <a:off x="3189251" y="3209290"/>
              <a:ext cx="1474470" cy="845185"/>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做了什么怎么做的</a:t>
              </a:r>
              <a:endParaRPr lang="zh-CN" altLang="da-DK" sz="2400" b="1" smtClean="0">
                <a:solidFill>
                  <a:srgbClr val="C00000"/>
                </a:solidFill>
                <a:sym typeface="Arial" panose="020B0604020202020204" pitchFamily="34" charset="0"/>
              </a:endParaRPr>
            </a:p>
          </p:txBody>
        </p:sp>
      </p:grpSp>
      <p:grpSp>
        <p:nvGrpSpPr>
          <p:cNvPr id="7" name="组合 6"/>
          <p:cNvGrpSpPr/>
          <p:nvPr>
            <p:custDataLst>
              <p:tags r:id="rId8"/>
            </p:custDataLst>
          </p:nvPr>
        </p:nvGrpSpPr>
        <p:grpSpPr>
          <a:xfrm rot="0">
            <a:off x="4834255" y="4815840"/>
            <a:ext cx="2052955" cy="1028700"/>
            <a:chOff x="5619960" y="3209925"/>
            <a:chExt cx="2430747" cy="1028700"/>
          </a:xfrm>
        </p:grpSpPr>
        <p:sp>
          <p:nvSpPr>
            <p:cNvPr id="20" name="任意多边形 19"/>
            <p:cNvSpPr/>
            <p:nvPr>
              <p:custDataLst>
                <p:tags r:id="rId9"/>
              </p:custDataLst>
            </p:nvPr>
          </p:nvSpPr>
          <p:spPr>
            <a:xfrm>
              <a:off x="6917214" y="3209925"/>
              <a:ext cx="1133493" cy="1028700"/>
            </a:xfrm>
            <a:custGeom>
              <a:avLst/>
              <a:gdLst>
                <a:gd name="connsiteX0" fmla="*/ 619143 w 1133493"/>
                <a:gd name="connsiteY0" fmla="*/ 0 h 1028700"/>
                <a:gd name="connsiteX1" fmla="*/ 1133493 w 1133493"/>
                <a:gd name="connsiteY1" fmla="*/ 514350 h 1028700"/>
                <a:gd name="connsiteX2" fmla="*/ 619143 w 1133493"/>
                <a:gd name="connsiteY2" fmla="*/ 1028700 h 1028700"/>
                <a:gd name="connsiteX3" fmla="*/ 331565 w 1133493"/>
                <a:gd name="connsiteY3" fmla="*/ 940857 h 1028700"/>
                <a:gd name="connsiteX4" fmla="*/ 287952 w 1133493"/>
                <a:gd name="connsiteY4" fmla="*/ 904873 h 1028700"/>
                <a:gd name="connsiteX5" fmla="*/ 606443 w 1133493"/>
                <a:gd name="connsiteY5" fmla="*/ 904873 h 1028700"/>
                <a:gd name="connsiteX6" fmla="*/ 606443 w 1133493"/>
                <a:gd name="connsiteY6" fmla="*/ 903431 h 1028700"/>
                <a:gd name="connsiteX7" fmla="*/ 619143 w 1133493"/>
                <a:gd name="connsiteY7" fmla="*/ 904711 h 1028700"/>
                <a:gd name="connsiteX8" fmla="*/ 1009504 w 1133493"/>
                <a:gd name="connsiteY8" fmla="*/ 514350 h 1028700"/>
                <a:gd name="connsiteX9" fmla="*/ 619143 w 1133493"/>
                <a:gd name="connsiteY9" fmla="*/ 123989 h 1028700"/>
                <a:gd name="connsiteX10" fmla="*/ 236713 w 1133493"/>
                <a:gd name="connsiteY10" fmla="*/ 435679 h 1028700"/>
                <a:gd name="connsiteX11" fmla="*/ 232766 w 1133493"/>
                <a:gd name="connsiteY11" fmla="*/ 474828 h 1028700"/>
                <a:gd name="connsiteX12" fmla="*/ 349224 w 1133493"/>
                <a:gd name="connsiteY12" fmla="*/ 418670 h 1028700"/>
                <a:gd name="connsiteX13" fmla="*/ 352029 w 1133493"/>
                <a:gd name="connsiteY13" fmla="*/ 418891 h 1028700"/>
                <a:gd name="connsiteX14" fmla="*/ 152110 w 1133493"/>
                <a:gd name="connsiteY14" fmla="*/ 708352 h 1028700"/>
                <a:gd name="connsiteX15" fmla="*/ 0 w 1133493"/>
                <a:gd name="connsiteY15" fmla="*/ 391149 h 1028700"/>
                <a:gd name="connsiteX16" fmla="*/ 2805 w 1133493"/>
                <a:gd name="connsiteY16" fmla="*/ 391370 h 1028700"/>
                <a:gd name="connsiteX17" fmla="*/ 109712 w 1133493"/>
                <a:gd name="connsiteY17" fmla="*/ 465552 h 1028700"/>
                <a:gd name="connsiteX18" fmla="*/ 115243 w 1133493"/>
                <a:gd name="connsiteY18" fmla="*/ 410691 h 1028700"/>
                <a:gd name="connsiteX19" fmla="*/ 619143 w 1133493"/>
                <a:gd name="connsiteY19" fmla="*/ 0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33493" h="1028700">
                  <a:moveTo>
                    <a:pt x="619143" y="0"/>
                  </a:moveTo>
                  <a:cubicBezTo>
                    <a:pt x="903211" y="0"/>
                    <a:pt x="1133493" y="230282"/>
                    <a:pt x="1133493" y="514350"/>
                  </a:cubicBezTo>
                  <a:cubicBezTo>
                    <a:pt x="1133493" y="798418"/>
                    <a:pt x="903211" y="1028700"/>
                    <a:pt x="619143" y="1028700"/>
                  </a:cubicBezTo>
                  <a:cubicBezTo>
                    <a:pt x="512618" y="1028700"/>
                    <a:pt x="413656" y="996317"/>
                    <a:pt x="331565" y="940857"/>
                  </a:cubicBezTo>
                  <a:lnTo>
                    <a:pt x="287952" y="904873"/>
                  </a:lnTo>
                  <a:lnTo>
                    <a:pt x="606443" y="904873"/>
                  </a:lnTo>
                  <a:lnTo>
                    <a:pt x="606443" y="903431"/>
                  </a:lnTo>
                  <a:lnTo>
                    <a:pt x="619143" y="904711"/>
                  </a:lnTo>
                  <a:cubicBezTo>
                    <a:pt x="834733" y="904711"/>
                    <a:pt x="1009504" y="729940"/>
                    <a:pt x="1009504" y="514350"/>
                  </a:cubicBezTo>
                  <a:cubicBezTo>
                    <a:pt x="1009504" y="298760"/>
                    <a:pt x="834733" y="123989"/>
                    <a:pt x="619143" y="123989"/>
                  </a:cubicBezTo>
                  <a:cubicBezTo>
                    <a:pt x="430502" y="123989"/>
                    <a:pt x="273113" y="257798"/>
                    <a:pt x="236713" y="435679"/>
                  </a:cubicBezTo>
                  <a:lnTo>
                    <a:pt x="232766" y="474828"/>
                  </a:lnTo>
                  <a:lnTo>
                    <a:pt x="349224" y="418670"/>
                  </a:lnTo>
                  <a:lnTo>
                    <a:pt x="352029" y="418891"/>
                  </a:lnTo>
                  <a:lnTo>
                    <a:pt x="152110" y="708352"/>
                  </a:lnTo>
                  <a:lnTo>
                    <a:pt x="0" y="391149"/>
                  </a:lnTo>
                  <a:lnTo>
                    <a:pt x="2805" y="391370"/>
                  </a:lnTo>
                  <a:lnTo>
                    <a:pt x="109712" y="465552"/>
                  </a:lnTo>
                  <a:lnTo>
                    <a:pt x="115243" y="410691"/>
                  </a:lnTo>
                  <a:cubicBezTo>
                    <a:pt x="163204" y="176310"/>
                    <a:pt x="370584" y="0"/>
                    <a:pt x="619143" y="0"/>
                  </a:cubicBezTo>
                  <a:close/>
                </a:path>
              </a:pathLst>
            </a:custGeom>
            <a:solidFill>
              <a:srgbClr val="72C5EA"/>
            </a:solidFill>
            <a:ln w="12700" cap="flat" cmpd="sng" algn="ctr">
              <a:noFill/>
              <a:prstDash val="solid"/>
              <a:miter lim="800000"/>
            </a:ln>
            <a:effectLst/>
          </p:spPr>
          <p:txBody>
            <a:bodyPr lIns="252000" rtlCol="0" anchor="ctr">
              <a:normAutofit/>
            </a:bodyPr>
            <a:p>
              <a:pPr algn="ctr"/>
              <a:r>
                <a:rPr lang="en-US" altLang="zh-CN" sz="2800" dirty="0" smtClean="0">
                  <a:solidFill>
                    <a:srgbClr val="72C5EA"/>
                  </a:solidFill>
                  <a:sym typeface="Arial" panose="020B0604020202020204" pitchFamily="34" charset="0"/>
                </a:rPr>
                <a:t>C</a:t>
              </a:r>
              <a:endParaRPr lang="zh-CN" altLang="en-US" sz="2800" dirty="0">
                <a:solidFill>
                  <a:srgbClr val="72C5EA"/>
                </a:solidFill>
                <a:sym typeface="Arial" panose="020B0604020202020204" pitchFamily="34" charset="0"/>
              </a:endParaRPr>
            </a:p>
          </p:txBody>
        </p:sp>
        <p:sp>
          <p:nvSpPr>
            <p:cNvPr id="21" name="文本框 20"/>
            <p:cNvSpPr txBox="1"/>
            <p:nvPr>
              <p:custDataLst>
                <p:tags r:id="rId10"/>
              </p:custDataLst>
            </p:nvPr>
          </p:nvSpPr>
          <p:spPr>
            <a:xfrm>
              <a:off x="5619960" y="3209925"/>
              <a:ext cx="1506220" cy="702310"/>
            </a:xfrm>
            <a:prstGeom prst="rect">
              <a:avLst/>
            </a:prstGeom>
            <a:noFill/>
          </p:spPr>
          <p:txBody>
            <a:bodyPr wrap="square" rtlCol="0">
              <a:noAutofit/>
            </a:bodyPr>
            <a:p>
              <a:pPr algn="ctr"/>
              <a:r>
                <a:rPr lang="zh-CN" altLang="da-DK" sz="2400" b="1" smtClean="0">
                  <a:solidFill>
                    <a:srgbClr val="C00000"/>
                  </a:solidFill>
                  <a:sym typeface="Arial" panose="020B0604020202020204" pitchFamily="34" charset="0"/>
                </a:rPr>
                <a:t>得到什么</a:t>
              </a:r>
              <a:endParaRPr lang="zh-CN" altLang="da-DK" sz="2400" b="1" smtClean="0">
                <a:solidFill>
                  <a:srgbClr val="C00000"/>
                </a:solidFill>
                <a:sym typeface="Arial" panose="020B0604020202020204" pitchFamily="34" charset="0"/>
              </a:endParaRPr>
            </a:p>
          </p:txBody>
        </p:sp>
      </p:grpSp>
      <p:sp>
        <p:nvSpPr>
          <p:cNvPr id="6" name="文本框 5"/>
          <p:cNvSpPr txBox="1"/>
          <p:nvPr>
            <p:custDataLst>
              <p:tags r:id="rId11"/>
            </p:custDataLst>
          </p:nvPr>
        </p:nvSpPr>
        <p:spPr>
          <a:xfrm>
            <a:off x="6887210" y="4132580"/>
            <a:ext cx="1613535" cy="902335"/>
          </a:xfrm>
          <a:prstGeom prst="rect">
            <a:avLst/>
          </a:prstGeom>
          <a:solidFill>
            <a:srgbClr val="FF0000"/>
          </a:solidFill>
        </p:spPr>
        <p:txBody>
          <a:bodyPr wrap="square" rtlCol="0">
            <a:noAutofit/>
          </a:bodyPr>
          <a:p>
            <a:pPr algn="ctr"/>
            <a:r>
              <a:rPr lang="zh-CN" altLang="da-DK" sz="2400" b="1" smtClean="0">
                <a:solidFill>
                  <a:srgbClr val="FFFF00"/>
                </a:solidFill>
                <a:sym typeface="Arial" panose="020B0604020202020204" pitchFamily="34" charset="0"/>
              </a:rPr>
              <a:t>以后还想做什么</a:t>
            </a:r>
            <a:endParaRPr lang="zh-CN" altLang="da-DK" sz="2400" b="1" smtClean="0">
              <a:solidFill>
                <a:srgbClr val="FFFF00"/>
              </a:solidFill>
              <a:sym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一、什么是课题</a:t>
            </a:r>
            <a:endParaRPr lang="zh-CN" altLang="en-US"/>
          </a:p>
        </p:txBody>
      </p:sp>
      <p:sp>
        <p:nvSpPr>
          <p:cNvPr id="3" name="内容占位符 2"/>
          <p:cNvSpPr>
            <a:spLocks noGrp="1"/>
          </p:cNvSpPr>
          <p:nvPr>
            <p:ph idx="1"/>
          </p:nvPr>
        </p:nvSpPr>
        <p:spPr/>
        <p:txBody>
          <a:bodyPr/>
          <a:p>
            <a:r>
              <a:rPr lang="zh-CN" altLang="en-US"/>
              <a:t>（二）课题与项目、论文的关系</a:t>
            </a:r>
            <a:endParaRPr lang="zh-CN" altLang="en-US"/>
          </a:p>
          <a:p>
            <a:r>
              <a:rPr lang="zh-CN" altLang="en-US"/>
              <a:t>    要注意区分项目、课题、论文的关系。对于教师个人而言，我们很少做项目；学校内涵项目一般由学校出面组织相关人力物力开展研究，比如《三三四多元课堂文化形态理论与实践研究》就是一项我校持续研究了多年的项目。这个项目分解下来，变成一个个很小方面的问题研究，才是我们一线老师们结合学科教学实际去研究的课题，我们也叫小课题，或者校本课题。论文是成果的一种形式，往往是对过去或近阶段成功经验的总结；不立项，也可以写论文。</a:t>
            </a:r>
            <a:endParaRPr lang="zh-CN" altLang="en-US"/>
          </a:p>
          <a:p>
            <a:r>
              <a:rPr lang="zh-CN" altLang="en-US"/>
              <a:t>    简单的讲，三者的关系是：项目＞课题＞论文。</a:t>
            </a: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p:txBody>
          <a:bodyPr/>
          <a:p>
            <a:r>
              <a:t>（</a:t>
            </a:r>
            <a:r>
              <a:rPr lang="zh-CN"/>
              <a:t>五</a:t>
            </a:r>
            <a:r>
              <a:t>）课题报告格式规范</a:t>
            </a:r>
          </a:p>
          <a:p>
            <a:r>
              <a:t>1.课题研究报告篇幅多长为宜</a:t>
            </a:r>
          </a:p>
          <a:p>
            <a:r>
              <a:t>    一般来讲，课题研究报告的篇幅并没有绝对的要求，</a:t>
            </a:r>
            <a:r>
              <a:rPr lang="zh-CN"/>
              <a:t>有人</a:t>
            </a:r>
            <a:r>
              <a:t>说写五千少，</a:t>
            </a:r>
            <a:r>
              <a:rPr lang="zh-CN"/>
              <a:t>还有人说</a:t>
            </a:r>
            <a:r>
              <a:t>写五万字太多，都是主观感觉。但是，从课题研究的过程和成果的提炼来看，我们认为，8000—10000字比较合乎实际的。有的老师感觉写8000字太困难了，只能想办法凑字数，这很可能是课题研究过程不够扎实造成的；也有的老师很能写，一些就是几万字，一方面反映了研究过程扎实，成果丰富；另一方面也有可能出现了过多地重复论述的问题，比如过多地重复论证报告和研究方案的内容，过细地叙述具体做法，缺乏提炼和概括；也有可能是语言不够简练，表述过于啰嗦。所以，在撰写课题研究报告的时候一定要注意研究报告的学术性和概括性。</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p:txBody>
          <a:bodyPr/>
          <a:p>
            <a:r>
              <a:t>2.引文和参考文献应该注意什么</a:t>
            </a:r>
          </a:p>
          <a:p>
            <a:r>
              <a:t>    一般来讲引文和参考文献分两种形式，一种是在正文中引用别人的话，直接用引号引起来，引完后，后面加括号，在括号里写清引得是谁的话，出自哪里。一种是在引文后面标注序号，全文写完之后，在正文后面</a:t>
            </a:r>
            <a:r>
              <a:rPr lang="zh-CN"/>
              <a:t>以</a:t>
            </a:r>
            <a:r>
              <a:t>“参考文献”的形式按照顺序，逐条列出引文出自哪里。如果是期刊资料，要注明作者姓名、文章标题、刊名、刊号；如果是书籍资料，则要注明作者姓名、书名、出版社名、出版时间、页码等。这既是对人的尊重也是对知识产权的保护。</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181610" y="1268730"/>
            <a:ext cx="8895715" cy="5040630"/>
          </a:xfrm>
        </p:spPr>
        <p:txBody>
          <a:bodyPr/>
          <a:p>
            <a:r>
              <a:t>3.图表如何处理</a:t>
            </a:r>
          </a:p>
          <a:p>
            <a:r>
              <a:t>    图和表格会经常出现在课题研究报告中。图和表格的处理是一样的。如果全文只有一个图或者表格，则直接在图或者表格的下方添加“图说”即可，如果出现了多个图或者表格，则需要按照出现的顺序，在图或者表格的下方添加图说时写清“图一”“图二”或者“表一”“表二”</a:t>
            </a:r>
            <a:r>
              <a:rPr lang="zh-CN"/>
              <a:t>或者</a:t>
            </a:r>
            <a:r>
              <a:t>“</a:t>
            </a:r>
            <a:r>
              <a:rPr lang="zh-CN"/>
              <a:t>图</a:t>
            </a:r>
            <a:r>
              <a:t>表</a:t>
            </a:r>
            <a:r>
              <a:rPr lang="zh-CN"/>
              <a:t>一</a:t>
            </a:r>
            <a:r>
              <a:t>”</a:t>
            </a:r>
            <a:r>
              <a:rPr lang="en-US"/>
              <a:t>“</a:t>
            </a:r>
            <a:r>
              <a:rPr lang="zh-CN" altLang="en-US"/>
              <a:t>图表二</a:t>
            </a:r>
            <a:r>
              <a:rPr lang="en-US" altLang="zh-CN"/>
              <a:t>”</a:t>
            </a:r>
            <a:r>
              <a:t>……。</a:t>
            </a:r>
          </a:p>
          <a:p>
            <a:r>
              <a:t>    也可能会有一些图或者表格不方便在正文里出现，但又需要它来做一个证据，那么可以以附录的形式，附在正文的后面，正文之中添加括号，里面写清“见附件**”。另外，图表中的数据一定要准确，有些课题成果报告中图表里的百分数相加后不是100</a:t>
            </a:r>
            <a:r>
              <a:rPr lang="en-US"/>
              <a:t>%</a:t>
            </a:r>
            <a:r>
              <a:t>，</a:t>
            </a:r>
            <a:r>
              <a:rPr lang="zh-CN"/>
              <a:t>缺乏科学规范让人感觉数字有造假的嫌疑。</a:t>
            </a:r>
            <a:r>
              <a:t>还要注意，图表前一定有说明，图表后一定有分析，否则</a:t>
            </a:r>
            <a:r>
              <a:rPr lang="zh-CN"/>
              <a:t>别人不明白这个</a:t>
            </a:r>
            <a:r>
              <a:t>图表</a:t>
            </a:r>
            <a:r>
              <a:rPr lang="zh-CN"/>
              <a:t>是用来说明什么的。</a:t>
            </a:r>
            <a:endParaRPr lang="zh-CN"/>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四、如何撰写结题报告</a:t>
            </a:r>
            <a:endParaRPr lang="zh-CN" altLang="en-US"/>
          </a:p>
        </p:txBody>
      </p:sp>
      <p:sp>
        <p:nvSpPr>
          <p:cNvPr id="3" name="内容占位符 2"/>
          <p:cNvSpPr>
            <a:spLocks noGrp="1"/>
          </p:cNvSpPr>
          <p:nvPr>
            <p:ph idx="1"/>
          </p:nvPr>
        </p:nvSpPr>
        <p:spPr>
          <a:xfrm>
            <a:off x="48895" y="1136015"/>
            <a:ext cx="9009380" cy="5173345"/>
          </a:xfrm>
        </p:spPr>
        <p:txBody>
          <a:bodyPr/>
          <a:p>
            <a:r>
              <a:t>4.正文中的序号是如何排列的</a:t>
            </a:r>
          </a:p>
          <a:p>
            <a:r>
              <a:t>    很多老师对这个问题很头疼，而且总出错。我们主张，文中大小标题的序号要自成系统、层级分明。郑州市教科所一般推荐的格式是：</a:t>
            </a:r>
          </a:p>
          <a:p>
            <a:r>
              <a:t>   </a:t>
            </a:r>
            <a:r>
              <a:rPr>
                <a:latin typeface="黑体" panose="02010609060101010101" pitchFamily="49" charset="-122"/>
                <a:ea typeface="黑体" panose="02010609060101010101" pitchFamily="49" charset="-122"/>
              </a:rPr>
              <a:t> 一、二、三、……（黑体，不加粗）</a:t>
            </a:r>
            <a:endParaRPr>
              <a:latin typeface="黑体" panose="02010609060101010101" pitchFamily="49" charset="-122"/>
              <a:ea typeface="黑体" panose="02010609060101010101" pitchFamily="49" charset="-122"/>
            </a:endParaRPr>
          </a:p>
          <a:p>
            <a:r>
              <a:t>    </a:t>
            </a:r>
            <a:r>
              <a:rPr>
                <a:latin typeface="楷体_GB2312" panose="02010609030101010101" charset="-122"/>
                <a:ea typeface="楷体_GB2312" panose="02010609030101010101" charset="-122"/>
              </a:rPr>
              <a:t>（一）（二）（三）…… （楷体，不加粗）</a:t>
            </a:r>
            <a:r>
              <a:t> </a:t>
            </a:r>
          </a:p>
          <a:p>
            <a:r>
              <a:t>    </a:t>
            </a:r>
            <a:r>
              <a:rPr b="1">
                <a:latin typeface="仿宋_GB2312" panose="02010609030101010101" charset="-122"/>
                <a:ea typeface="仿宋_GB2312" panose="02010609030101010101" charset="-122"/>
              </a:rPr>
              <a:t>1.2.3.……（仿宋，加粗，）</a:t>
            </a:r>
            <a:endParaRPr b="1">
              <a:latin typeface="仿宋_GB2312" panose="02010609030101010101" charset="-122"/>
              <a:ea typeface="仿宋_GB2312" panose="02010609030101010101" charset="-122"/>
            </a:endParaRPr>
          </a:p>
          <a:p>
            <a:r>
              <a:t>    </a:t>
            </a:r>
            <a:r>
              <a:rPr b="1">
                <a:latin typeface="仿宋_GB2312" panose="02010609030101010101" charset="-122"/>
                <a:ea typeface="仿宋_GB2312" panose="02010609030101010101" charset="-122"/>
              </a:rPr>
              <a:t>（1）（2）（3）……（仿宋，加粗）</a:t>
            </a:r>
            <a:endParaRPr b="1">
              <a:latin typeface="仿宋_GB2312" panose="02010609030101010101" charset="-122"/>
              <a:ea typeface="仿宋_GB2312" panose="02010609030101010101" charset="-122"/>
            </a:endParaRPr>
          </a:p>
          <a:p>
            <a:r>
              <a:t>   </a:t>
            </a:r>
            <a:r>
              <a:rPr b="1">
                <a:latin typeface="仿宋_GB2312" panose="02010609030101010101" charset="-122"/>
                <a:ea typeface="仿宋_GB2312" panose="02010609030101010101" charset="-122"/>
              </a:rPr>
              <a:t> ①②③ …… （仿宋加粗，</a:t>
            </a:r>
            <a:r>
              <a:t>正文里面出现可以不加粗）</a:t>
            </a:r>
          </a:p>
          <a:p>
            <a:r>
              <a:t>    以上各级序号，可以省略或者跳过某一级，但不能出现颠倒的现象。文章中间出现序号一般用①②③④表示，不必另起一行。全文字体一般应统一，要用三号，都用三号；要用四号，都用四号。整体排版要整齐、美观。总之，《研究报告》不仅要在结构、内容和文字上写好，还要注意好细节问题。</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26915" y="2705735"/>
            <a:ext cx="3028950" cy="864235"/>
          </a:xfrm>
        </p:spPr>
        <p:txBody>
          <a:bodyPr/>
          <a:p>
            <a:r>
              <a:rPr lang="zh-CN" altLang="en-US"/>
              <a:t>感谢倾听！</a:t>
            </a:r>
            <a:endParaRPr lang="zh-CN" altLang="en-US"/>
          </a:p>
        </p:txBody>
      </p:sp>
      <p:pic>
        <p:nvPicPr>
          <p:cNvPr id="4" name="图片 3" descr="qrcode_for_gh_6568fa05c65c_258"/>
          <p:cNvPicPr>
            <a:picLocks noChangeAspect="1"/>
          </p:cNvPicPr>
          <p:nvPr/>
        </p:nvPicPr>
        <p:blipFill>
          <a:blip r:embed="rId1"/>
          <a:stretch>
            <a:fillRect/>
          </a:stretch>
        </p:blipFill>
        <p:spPr>
          <a:xfrm>
            <a:off x="1755140" y="1724660"/>
            <a:ext cx="2457450" cy="24574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一、什么是课题</a:t>
            </a:r>
            <a:endParaRPr lang="zh-CN" altLang="en-US"/>
          </a:p>
        </p:txBody>
      </p:sp>
      <p:sp>
        <p:nvSpPr>
          <p:cNvPr id="3" name="内容占位符 2"/>
          <p:cNvSpPr>
            <a:spLocks noGrp="1"/>
          </p:cNvSpPr>
          <p:nvPr>
            <p:ph idx="1"/>
          </p:nvPr>
        </p:nvSpPr>
        <p:spPr>
          <a:xfrm>
            <a:off x="457200" y="2506980"/>
            <a:ext cx="8229600" cy="3919220"/>
          </a:xfrm>
        </p:spPr>
        <p:txBody>
          <a:bodyPr/>
          <a:p>
            <a:r>
              <a:rPr lang="zh-CN" altLang="en-US"/>
              <a:t>（三）课题的特征</a:t>
            </a:r>
            <a:endParaRPr lang="zh-CN" altLang="en-US"/>
          </a:p>
          <a:p>
            <a:r>
              <a:rPr lang="zh-CN" altLang="en-US"/>
              <a:t>    从表现特征上来看，课题有以下的特点：</a:t>
            </a:r>
            <a:endParaRPr lang="zh-CN" altLang="en-US"/>
          </a:p>
          <a:p>
            <a:r>
              <a:rPr lang="zh-CN" altLang="en-US"/>
              <a:t>    一是针对性。课题是以问题为中心，具有对问题的鲜明针对性，重在如何解决问题的操作过程。课题针对的是问题，解决的是问题，所以它解决问题的方式、方法、过程更具有操作性。</a:t>
            </a:r>
            <a:endParaRPr lang="zh-CN" altLang="en-US"/>
          </a:p>
          <a:p>
            <a:r>
              <a:rPr lang="zh-CN" altLang="en-US"/>
              <a:t>    二是超前性。课题虽然也包括对解决问题的成功经验进行总结，但必须进行再尝试，以求实践验证，指向的是未来，重在对假设的检验。课题立项多针对尚未解决的问题，就是课题立项超前性的最直接的表现。 </a:t>
            </a:r>
            <a:endParaRPr lang="zh-CN" altLang="en-US"/>
          </a:p>
        </p:txBody>
      </p:sp>
      <p:sp>
        <p:nvSpPr>
          <p:cNvPr id="24" name="Oval 92"/>
          <p:cNvSpPr>
            <a:spLocks noChangeArrowheads="1"/>
          </p:cNvSpPr>
          <p:nvPr>
            <p:custDataLst>
              <p:tags r:id="rId1"/>
            </p:custDataLst>
          </p:nvPr>
        </p:nvSpPr>
        <p:spPr bwMode="auto">
          <a:xfrm>
            <a:off x="4747895" y="1298575"/>
            <a:ext cx="1158240" cy="1005840"/>
          </a:xfrm>
          <a:prstGeom prst="ellipse">
            <a:avLst/>
          </a:prstGeom>
          <a:solidFill>
            <a:srgbClr val="2BC3B5"/>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25" name="Oval 93"/>
          <p:cNvSpPr>
            <a:spLocks noChangeArrowheads="1"/>
          </p:cNvSpPr>
          <p:nvPr>
            <p:custDataLst>
              <p:tags r:id="rId2"/>
            </p:custDataLst>
          </p:nvPr>
        </p:nvSpPr>
        <p:spPr bwMode="auto">
          <a:xfrm>
            <a:off x="480187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rPr>
              <a:t>系统性</a:t>
            </a:r>
            <a:endPar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19" name="Oval 98"/>
          <p:cNvSpPr>
            <a:spLocks noChangeArrowheads="1"/>
          </p:cNvSpPr>
          <p:nvPr>
            <p:custDataLst>
              <p:tags r:id="rId3"/>
            </p:custDataLst>
          </p:nvPr>
        </p:nvSpPr>
        <p:spPr bwMode="auto">
          <a:xfrm>
            <a:off x="5905500" y="1298575"/>
            <a:ext cx="1158240" cy="1005840"/>
          </a:xfrm>
          <a:prstGeom prst="ellipse">
            <a:avLst/>
          </a:prstGeom>
          <a:solidFill>
            <a:srgbClr val="2BC3B5"/>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20" name="Oval 99"/>
          <p:cNvSpPr>
            <a:spLocks noChangeArrowheads="1"/>
          </p:cNvSpPr>
          <p:nvPr>
            <p:custDataLst>
              <p:tags r:id="rId4"/>
            </p:custDataLst>
          </p:nvPr>
        </p:nvSpPr>
        <p:spPr bwMode="auto">
          <a:xfrm>
            <a:off x="595884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rPr>
              <a:t>协同性</a:t>
            </a:r>
            <a:endPar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42" name="Oval 92"/>
          <p:cNvSpPr>
            <a:spLocks noChangeArrowheads="1"/>
          </p:cNvSpPr>
          <p:nvPr>
            <p:custDataLst>
              <p:tags r:id="rId5"/>
            </p:custDataLst>
          </p:nvPr>
        </p:nvSpPr>
        <p:spPr bwMode="auto">
          <a:xfrm>
            <a:off x="2416810" y="1298575"/>
            <a:ext cx="1158240" cy="1005840"/>
          </a:xfrm>
          <a:prstGeom prst="ellipse">
            <a:avLst/>
          </a:prstGeom>
          <a:solidFill>
            <a:srgbClr val="628EE3"/>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43" name="Oval 93"/>
          <p:cNvSpPr>
            <a:spLocks noChangeArrowheads="1"/>
          </p:cNvSpPr>
          <p:nvPr>
            <p:custDataLst>
              <p:tags r:id="rId6"/>
            </p:custDataLst>
          </p:nvPr>
        </p:nvSpPr>
        <p:spPr bwMode="auto">
          <a:xfrm>
            <a:off x="247015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rPr>
              <a:t>针对性</a:t>
            </a:r>
            <a:endPar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44" name="Oval 98"/>
          <p:cNvSpPr>
            <a:spLocks noChangeArrowheads="1"/>
          </p:cNvSpPr>
          <p:nvPr>
            <p:custDataLst>
              <p:tags r:id="rId7"/>
            </p:custDataLst>
          </p:nvPr>
        </p:nvSpPr>
        <p:spPr bwMode="auto">
          <a:xfrm>
            <a:off x="3575050" y="1298575"/>
            <a:ext cx="1158240" cy="1005840"/>
          </a:xfrm>
          <a:prstGeom prst="ellipse">
            <a:avLst/>
          </a:prstGeom>
          <a:solidFill>
            <a:srgbClr val="628EE3"/>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45" name="Oval 99"/>
          <p:cNvSpPr>
            <a:spLocks noChangeArrowheads="1"/>
          </p:cNvSpPr>
          <p:nvPr>
            <p:custDataLst>
              <p:tags r:id="rId8"/>
            </p:custDataLst>
          </p:nvPr>
        </p:nvSpPr>
        <p:spPr bwMode="auto">
          <a:xfrm>
            <a:off x="362839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rPr>
              <a:t>超前性</a:t>
            </a:r>
            <a:endPar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50" name="Freeform 83"/>
          <p:cNvSpPr/>
          <p:nvPr>
            <p:custDataLst>
              <p:tags r:id="rId9"/>
            </p:custDataLst>
          </p:nvPr>
        </p:nvSpPr>
        <p:spPr bwMode="auto">
          <a:xfrm>
            <a:off x="2470150" y="2349500"/>
            <a:ext cx="2162810" cy="157480"/>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64"/>
              <a:gd name="T100" fmla="*/ 0 h 156"/>
              <a:gd name="T101" fmla="*/ 1864 w 1864"/>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square" lIns="0" tIns="0" rIns="0" bIns="0" anchor="ctr" anchorCtr="0">
            <a:normAutofit fontScale="62500" lnSpcReduction="20000"/>
          </a:bodyPr>
          <a:lstStyle/>
          <a:p>
            <a:pPr marL="0" marR="0" lvl="0" indent="0" algn="ctr" defTabSz="914400" eaLnBrk="1" latinLnBrk="1" hangingPunct="1">
              <a:spcBef>
                <a:spcPts val="0"/>
              </a:spcBef>
              <a:spcAft>
                <a:spcPts val="0"/>
              </a:spcAft>
              <a:buClrTx/>
              <a:buSzTx/>
              <a:buFontTx/>
              <a:buNone/>
              <a:defRPr/>
            </a:pPr>
            <a:endParaRPr kumimoji="1" lang="zh-CN" altLang="en-US" sz="1800" b="0" i="0" u="none" strike="noStrike" kern="0" cap="none" spc="0" normalizeH="0" noProof="0" smtClean="0">
              <a:ln>
                <a:noFill/>
              </a:ln>
              <a:solidFill>
                <a:srgbClr val="FFFFFF"/>
              </a:solidFill>
              <a:uLnTx/>
              <a:uFillTx/>
              <a:sym typeface="Arial" panose="020B0604020202020204" pitchFamily="34" charset="0"/>
            </a:endParaRPr>
          </a:p>
        </p:txBody>
      </p:sp>
      <p:sp>
        <p:nvSpPr>
          <p:cNvPr id="51" name="Freeform 84"/>
          <p:cNvSpPr/>
          <p:nvPr>
            <p:custDataLst>
              <p:tags r:id="rId10"/>
            </p:custDataLst>
          </p:nvPr>
        </p:nvSpPr>
        <p:spPr bwMode="auto">
          <a:xfrm>
            <a:off x="2470150" y="2349500"/>
            <a:ext cx="4592955" cy="157480"/>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path>
            </a:pathLst>
          </a:custGeom>
          <a:gradFill rotWithShape="1">
            <a:gsLst>
              <a:gs pos="0">
                <a:srgbClr val="47B6E7">
                  <a:lumMod val="40000"/>
                  <a:lumOff val="60000"/>
                </a:srgbClr>
              </a:gs>
              <a:gs pos="100000">
                <a:srgbClr val="47B6E7">
                  <a:lumMod val="60000"/>
                  <a:lumOff val="40000"/>
                </a:srgbClr>
              </a:gs>
            </a:gsLst>
            <a:lin ang="5400000" scaled="1"/>
          </a:gradFill>
          <a:ln>
            <a:noFill/>
          </a:ln>
          <a:effectLst>
            <a:outerShdw dist="53882" dir="2700000" algn="ctr" rotWithShape="0">
              <a:srgbClr val="000000">
                <a:alpha val="50000"/>
              </a:srgbClr>
            </a:outerShdw>
          </a:effectLst>
        </p:spPr>
        <p:txBody>
          <a:bodyPr wrap="square" lIns="0" tIns="0" rIns="0" bIns="0" anchor="ctr" anchorCtr="0">
            <a:normAutofit fontScale="62500" lnSpcReduction="20000"/>
          </a:bodyPr>
          <a:lstStyle/>
          <a:p>
            <a:pPr marL="0" marR="0" lvl="0" indent="0" algn="ctr" defTabSz="914400" eaLnBrk="1" latinLnBrk="1" hangingPunct="1">
              <a:spcBef>
                <a:spcPts val="0"/>
              </a:spcBef>
              <a:spcAft>
                <a:spcPts val="0"/>
              </a:spcAft>
              <a:buClrTx/>
              <a:buSzTx/>
              <a:buFontTx/>
              <a:buNone/>
              <a:defRPr/>
            </a:pPr>
            <a:endParaRPr kumimoji="1" lang="zh-CN" altLang="en-US" sz="1800" b="0" i="0" u="none" strike="noStrike" kern="0" cap="none" spc="0" normalizeH="0" noProof="0" smtClean="0">
              <a:ln>
                <a:noFill/>
              </a:ln>
              <a:solidFill>
                <a:srgbClr val="FFFFFF"/>
              </a:solidFill>
              <a:uLnTx/>
              <a:uFillTx/>
              <a:sym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一、什么是课题</a:t>
            </a:r>
            <a:endParaRPr lang="zh-CN" altLang="en-US"/>
          </a:p>
        </p:txBody>
      </p:sp>
      <p:sp>
        <p:nvSpPr>
          <p:cNvPr id="3" name="内容占位符 2"/>
          <p:cNvSpPr>
            <a:spLocks noGrp="1"/>
          </p:cNvSpPr>
          <p:nvPr>
            <p:ph idx="1"/>
          </p:nvPr>
        </p:nvSpPr>
        <p:spPr>
          <a:xfrm>
            <a:off x="457200" y="2828290"/>
            <a:ext cx="8229600" cy="3490595"/>
          </a:xfrm>
        </p:spPr>
        <p:txBody>
          <a:bodyPr/>
          <a:p>
            <a:r>
              <a:rPr lang="zh-CN" altLang="en-US"/>
              <a:t>    三是系统性。从课题提出到立项，到研究过程，到结题，整个过程是按逻辑顺序依次展开，形成系统的统一整体。课题研究重在研究过程，重在过程中做法与效果的不断反馈及相应的调整完善。课题结题报告只是对客观研究过程记录的理论化、系统化。</a:t>
            </a:r>
            <a:endParaRPr lang="zh-CN" altLang="en-US"/>
          </a:p>
          <a:p>
            <a:r>
              <a:rPr lang="zh-CN" altLang="en-US"/>
              <a:t>    四是协同性。这是因为课题研究通常都是团体协作的过程。每个成员根据课题研究计划的分工，各自开展自己的工作，并定时或定期或不间断地进行课题组内的沟通与协作，共同完成小组的课题任务。</a:t>
            </a:r>
            <a:endParaRPr lang="zh-CN" altLang="en-US"/>
          </a:p>
        </p:txBody>
      </p:sp>
      <p:sp>
        <p:nvSpPr>
          <p:cNvPr id="24" name="Oval 92"/>
          <p:cNvSpPr>
            <a:spLocks noChangeArrowheads="1"/>
          </p:cNvSpPr>
          <p:nvPr>
            <p:custDataLst>
              <p:tags r:id="rId1"/>
            </p:custDataLst>
          </p:nvPr>
        </p:nvSpPr>
        <p:spPr bwMode="auto">
          <a:xfrm>
            <a:off x="4747895" y="1298575"/>
            <a:ext cx="1158240" cy="1005840"/>
          </a:xfrm>
          <a:prstGeom prst="ellipse">
            <a:avLst/>
          </a:prstGeom>
          <a:solidFill>
            <a:srgbClr val="2BC3B5"/>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25" name="Oval 93"/>
          <p:cNvSpPr>
            <a:spLocks noChangeArrowheads="1"/>
          </p:cNvSpPr>
          <p:nvPr>
            <p:custDataLst>
              <p:tags r:id="rId2"/>
            </p:custDataLst>
          </p:nvPr>
        </p:nvSpPr>
        <p:spPr bwMode="auto">
          <a:xfrm>
            <a:off x="480187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rPr>
              <a:t>系统性</a:t>
            </a:r>
            <a:endPar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19" name="Oval 98"/>
          <p:cNvSpPr>
            <a:spLocks noChangeArrowheads="1"/>
          </p:cNvSpPr>
          <p:nvPr>
            <p:custDataLst>
              <p:tags r:id="rId3"/>
            </p:custDataLst>
          </p:nvPr>
        </p:nvSpPr>
        <p:spPr bwMode="auto">
          <a:xfrm>
            <a:off x="5905500" y="1298575"/>
            <a:ext cx="1158240" cy="1005840"/>
          </a:xfrm>
          <a:prstGeom prst="ellipse">
            <a:avLst/>
          </a:prstGeom>
          <a:solidFill>
            <a:srgbClr val="2BC3B5"/>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20" name="Oval 99"/>
          <p:cNvSpPr>
            <a:spLocks noChangeArrowheads="1"/>
          </p:cNvSpPr>
          <p:nvPr>
            <p:custDataLst>
              <p:tags r:id="rId4"/>
            </p:custDataLst>
          </p:nvPr>
        </p:nvSpPr>
        <p:spPr bwMode="auto">
          <a:xfrm>
            <a:off x="595884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rPr>
              <a:t>协同性</a:t>
            </a:r>
            <a:endParaRPr kumimoji="1" lang="zh-CN" altLang="ko-KR" b="1" i="0" u="none" strike="noStrike" kern="0" cap="none" spc="0" normalizeH="0" noProof="0" dirty="0" smtClean="0">
              <a:ln>
                <a:noFill/>
              </a:ln>
              <a:solidFill>
                <a:srgbClr val="2BC3B5">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42" name="Oval 92"/>
          <p:cNvSpPr>
            <a:spLocks noChangeArrowheads="1"/>
          </p:cNvSpPr>
          <p:nvPr>
            <p:custDataLst>
              <p:tags r:id="rId5"/>
            </p:custDataLst>
          </p:nvPr>
        </p:nvSpPr>
        <p:spPr bwMode="auto">
          <a:xfrm>
            <a:off x="2416810" y="1298575"/>
            <a:ext cx="1158240" cy="1005840"/>
          </a:xfrm>
          <a:prstGeom prst="ellipse">
            <a:avLst/>
          </a:prstGeom>
          <a:solidFill>
            <a:srgbClr val="628EE3"/>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43" name="Oval 93"/>
          <p:cNvSpPr>
            <a:spLocks noChangeArrowheads="1"/>
          </p:cNvSpPr>
          <p:nvPr>
            <p:custDataLst>
              <p:tags r:id="rId6"/>
            </p:custDataLst>
          </p:nvPr>
        </p:nvSpPr>
        <p:spPr bwMode="auto">
          <a:xfrm>
            <a:off x="247015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rPr>
              <a:t>针对性</a:t>
            </a:r>
            <a:endPar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44" name="Oval 98"/>
          <p:cNvSpPr>
            <a:spLocks noChangeArrowheads="1"/>
          </p:cNvSpPr>
          <p:nvPr>
            <p:custDataLst>
              <p:tags r:id="rId7"/>
            </p:custDataLst>
          </p:nvPr>
        </p:nvSpPr>
        <p:spPr bwMode="auto">
          <a:xfrm>
            <a:off x="3575050" y="1298575"/>
            <a:ext cx="1158240" cy="1005840"/>
          </a:xfrm>
          <a:prstGeom prst="ellipse">
            <a:avLst/>
          </a:prstGeom>
          <a:solidFill>
            <a:srgbClr val="628EE3"/>
          </a:solidFill>
          <a:ln>
            <a:noFill/>
          </a:ln>
          <a:effectLst>
            <a:outerShdw dist="53882" dir="2700000" algn="ctr" rotWithShape="0">
              <a:srgbClr val="000000">
                <a:alpha val="50000"/>
              </a:srgbClr>
            </a:outerShdw>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marL="0" marR="0" lvl="0" indent="0" algn="ctr" defTabSz="914400" eaLnBrk="1" latinLnBrk="1" hangingPunct="1">
              <a:spcBef>
                <a:spcPts val="0"/>
              </a:spcBef>
              <a:spcAft>
                <a:spcPts val="0"/>
              </a:spcAft>
              <a:buClrTx/>
              <a:buSzTx/>
              <a:buFontTx/>
              <a:buNone/>
              <a:defRPr/>
            </a:pPr>
            <a:endParaRPr kumimoji="1" lang="ko-KR" altLang="en-US" sz="2000" b="0" i="0" u="none" strike="noStrike" kern="0" cap="none" spc="0" normalizeH="0" noProof="0" smtClean="0">
              <a:ln>
                <a:noFill/>
              </a:ln>
              <a:solidFill>
                <a:srgbClr val="FFFFFF"/>
              </a:solidFill>
              <a:uLnTx/>
              <a:uFillTx/>
              <a:latin typeface="Calibri" panose="020F0502020204030204" charset="0"/>
              <a:ea typeface="Malgun Gothic" panose="020B0503020000020004" charset="-127"/>
              <a:sym typeface="Arial" panose="020B0604020202020204" pitchFamily="34" charset="0"/>
            </a:endParaRPr>
          </a:p>
        </p:txBody>
      </p:sp>
      <p:sp>
        <p:nvSpPr>
          <p:cNvPr id="45" name="Oval 99"/>
          <p:cNvSpPr>
            <a:spLocks noChangeArrowheads="1"/>
          </p:cNvSpPr>
          <p:nvPr>
            <p:custDataLst>
              <p:tags r:id="rId8"/>
            </p:custDataLst>
          </p:nvPr>
        </p:nvSpPr>
        <p:spPr bwMode="auto">
          <a:xfrm>
            <a:off x="3628390" y="1343660"/>
            <a:ext cx="1052195" cy="914400"/>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square" lIns="0" tIns="0" rIns="0" bIns="0" anchor="ctr" anchorCtr="0">
            <a:normAutofit/>
          </a:bodyPr>
          <a:lstStyle>
            <a:lvl1pPr eaLnBrk="0" hangingPunct="0">
              <a:defRPr kumimoji="1">
                <a:solidFill>
                  <a:srgbClr val="5F5F5F"/>
                </a:solidFill>
                <a:latin typeface="Gulim" pitchFamily="34" charset="-127"/>
                <a:ea typeface="Gulim" pitchFamily="34" charset="-127"/>
              </a:defRPr>
            </a:lvl1pPr>
            <a:lvl2pPr marL="742950" indent="-285750" eaLnBrk="0" hangingPunct="0">
              <a:defRPr kumimoji="1">
                <a:solidFill>
                  <a:srgbClr val="5F5F5F"/>
                </a:solidFill>
                <a:latin typeface="Gulim" pitchFamily="34" charset="-127"/>
                <a:ea typeface="Gulim" pitchFamily="34" charset="-127"/>
              </a:defRPr>
            </a:lvl2pPr>
            <a:lvl3pPr marL="1143000" indent="-228600" eaLnBrk="0" hangingPunct="0">
              <a:defRPr kumimoji="1">
                <a:solidFill>
                  <a:srgbClr val="5F5F5F"/>
                </a:solidFill>
                <a:latin typeface="Gulim" pitchFamily="34" charset="-127"/>
                <a:ea typeface="Gulim" pitchFamily="34" charset="-127"/>
              </a:defRPr>
            </a:lvl3pPr>
            <a:lvl4pPr marL="1600200" indent="-228600" eaLnBrk="0" hangingPunct="0">
              <a:defRPr kumimoji="1">
                <a:solidFill>
                  <a:srgbClr val="5F5F5F"/>
                </a:solidFill>
                <a:latin typeface="Gulim" pitchFamily="34" charset="-127"/>
                <a:ea typeface="Gulim" pitchFamily="34" charset="-127"/>
              </a:defRPr>
            </a:lvl4pPr>
            <a:lvl5pPr marL="2057400" indent="-228600" eaLnBrk="0" hangingPunct="0">
              <a:defRPr kumimoji="1">
                <a:solidFill>
                  <a:srgbClr val="5F5F5F"/>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rgbClr val="5F5F5F"/>
                </a:solidFill>
                <a:latin typeface="Gulim" pitchFamily="34" charset="-127"/>
                <a:ea typeface="Gulim" pitchFamily="34" charset="-127"/>
              </a:defRPr>
            </a:lvl9pPr>
          </a:lstStyle>
          <a:p>
            <a:pPr lvl="0" algn="ctr" eaLnBrk="1" latinLnBrk="1" hangingPunct="1">
              <a:defRPr/>
            </a:pPr>
            <a:r>
              <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rPr>
              <a:t>超前性</a:t>
            </a:r>
            <a:endParaRPr kumimoji="1" lang="zh-CN" altLang="ko-KR" b="1" i="0" u="none" strike="noStrike" kern="0" cap="none" spc="0" normalizeH="0" noProof="0" dirty="0" smtClean="0">
              <a:ln>
                <a:noFill/>
              </a:ln>
              <a:solidFill>
                <a:srgbClr val="628EE3">
                  <a:lumMod val="50000"/>
                </a:srgbClr>
              </a:solidFill>
              <a:uLnTx/>
              <a:uFillTx/>
              <a:latin typeface="Calibri" panose="020F0502020204030204" charset="0"/>
              <a:ea typeface="宋体" panose="02010600030101010101" pitchFamily="2" charset="-122"/>
              <a:sym typeface="Arial" panose="020B0604020202020204" pitchFamily="34" charset="0"/>
            </a:endParaRPr>
          </a:p>
        </p:txBody>
      </p:sp>
      <p:sp>
        <p:nvSpPr>
          <p:cNvPr id="50" name="Freeform 83"/>
          <p:cNvSpPr/>
          <p:nvPr>
            <p:custDataLst>
              <p:tags r:id="rId9"/>
            </p:custDataLst>
          </p:nvPr>
        </p:nvSpPr>
        <p:spPr bwMode="auto">
          <a:xfrm>
            <a:off x="2470150" y="2349500"/>
            <a:ext cx="2162810" cy="157480"/>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64"/>
              <a:gd name="T100" fmla="*/ 0 h 156"/>
              <a:gd name="T101" fmla="*/ 1864 w 1864"/>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square" lIns="0" tIns="0" rIns="0" bIns="0" anchor="ctr" anchorCtr="0">
            <a:normAutofit fontScale="62500" lnSpcReduction="20000"/>
          </a:bodyPr>
          <a:lstStyle/>
          <a:p>
            <a:pPr marL="0" marR="0" lvl="0" indent="0" algn="ctr" defTabSz="914400" eaLnBrk="1" latinLnBrk="1" hangingPunct="1">
              <a:spcBef>
                <a:spcPts val="0"/>
              </a:spcBef>
              <a:spcAft>
                <a:spcPts val="0"/>
              </a:spcAft>
              <a:buClrTx/>
              <a:buSzTx/>
              <a:buFontTx/>
              <a:buNone/>
              <a:defRPr/>
            </a:pPr>
            <a:endParaRPr kumimoji="1" lang="zh-CN" altLang="en-US" sz="1800" b="0" i="0" u="none" strike="noStrike" kern="0" cap="none" spc="0" normalizeH="0" noProof="0" smtClean="0">
              <a:ln>
                <a:noFill/>
              </a:ln>
              <a:solidFill>
                <a:srgbClr val="FFFFFF"/>
              </a:solidFill>
              <a:uLnTx/>
              <a:uFillTx/>
              <a:sym typeface="Arial" panose="020B0604020202020204" pitchFamily="34" charset="0"/>
            </a:endParaRPr>
          </a:p>
        </p:txBody>
      </p:sp>
      <p:sp>
        <p:nvSpPr>
          <p:cNvPr id="51" name="Freeform 84"/>
          <p:cNvSpPr/>
          <p:nvPr>
            <p:custDataLst>
              <p:tags r:id="rId10"/>
            </p:custDataLst>
          </p:nvPr>
        </p:nvSpPr>
        <p:spPr bwMode="auto">
          <a:xfrm>
            <a:off x="2470150" y="2349500"/>
            <a:ext cx="4592955" cy="157480"/>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path>
            </a:pathLst>
          </a:custGeom>
          <a:gradFill rotWithShape="1">
            <a:gsLst>
              <a:gs pos="0">
                <a:srgbClr val="47B6E7">
                  <a:lumMod val="40000"/>
                  <a:lumOff val="60000"/>
                </a:srgbClr>
              </a:gs>
              <a:gs pos="100000">
                <a:srgbClr val="47B6E7">
                  <a:lumMod val="60000"/>
                  <a:lumOff val="40000"/>
                </a:srgbClr>
              </a:gs>
            </a:gsLst>
            <a:lin ang="5400000" scaled="1"/>
          </a:gradFill>
          <a:ln>
            <a:noFill/>
          </a:ln>
          <a:effectLst>
            <a:outerShdw dist="53882" dir="2700000" algn="ctr" rotWithShape="0">
              <a:srgbClr val="000000">
                <a:alpha val="50000"/>
              </a:srgbClr>
            </a:outerShdw>
          </a:effectLst>
        </p:spPr>
        <p:txBody>
          <a:bodyPr wrap="square" lIns="0" tIns="0" rIns="0" bIns="0" anchor="ctr" anchorCtr="0">
            <a:normAutofit fontScale="62500" lnSpcReduction="20000"/>
          </a:bodyPr>
          <a:lstStyle/>
          <a:p>
            <a:pPr marL="0" marR="0" lvl="0" indent="0" algn="ctr" defTabSz="914400" eaLnBrk="1" latinLnBrk="1" hangingPunct="1">
              <a:spcBef>
                <a:spcPts val="0"/>
              </a:spcBef>
              <a:spcAft>
                <a:spcPts val="0"/>
              </a:spcAft>
              <a:buClrTx/>
              <a:buSzTx/>
              <a:buFontTx/>
              <a:buNone/>
              <a:defRPr/>
            </a:pPr>
            <a:endParaRPr kumimoji="1" lang="zh-CN" altLang="en-US" sz="1800" b="0" i="0" u="none" strike="noStrike" kern="0" cap="none" spc="0" normalizeH="0" noProof="0" smtClean="0">
              <a:ln>
                <a:noFill/>
              </a:ln>
              <a:solidFill>
                <a:srgbClr val="FFFFFF"/>
              </a:solidFill>
              <a:uLnTx/>
              <a:uFillTx/>
              <a:sym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二、如何提出课题</a:t>
            </a:r>
            <a:endParaRPr lang="zh-CN" altLang="en-US"/>
          </a:p>
        </p:txBody>
      </p:sp>
      <p:sp>
        <p:nvSpPr>
          <p:cNvPr id="3" name="内容占位符 2"/>
          <p:cNvSpPr>
            <a:spLocks noGrp="1"/>
          </p:cNvSpPr>
          <p:nvPr>
            <p:ph idx="1"/>
          </p:nvPr>
        </p:nvSpPr>
        <p:spPr>
          <a:xfrm>
            <a:off x="1199515" y="1375410"/>
            <a:ext cx="3246120" cy="5229860"/>
          </a:xfrm>
        </p:spPr>
        <p:txBody>
          <a:bodyPr/>
          <a:p>
            <a:r>
              <a:rPr lang="en-US" altLang="zh-CN"/>
              <a:t>    </a:t>
            </a:r>
            <a:r>
              <a:rPr lang="zh-CN" altLang="en-US"/>
              <a:t>我们平时经常说问题即课题，是为了引导老师们培养课题意识，养成科研习惯。其实问题即课题这句话并不正确。发现问题仅仅是提出课题的第一步，要把问题变成课题，需要走四步路。</a:t>
            </a:r>
            <a:endParaRPr lang="zh-CN" altLang="en-US"/>
          </a:p>
          <a:p>
            <a:endParaRPr lang="zh-CN" altLang="en-US"/>
          </a:p>
        </p:txBody>
      </p:sp>
      <p:sp>
        <p:nvSpPr>
          <p:cNvPr id="8" name="任意多边形 7"/>
          <p:cNvSpPr/>
          <p:nvPr>
            <p:custDataLst>
              <p:tags r:id="rId1"/>
            </p:custDataLst>
          </p:nvPr>
        </p:nvSpPr>
        <p:spPr>
          <a:xfrm rot="5400000" flipH="1">
            <a:off x="5114340" y="2951228"/>
            <a:ext cx="553437" cy="366116"/>
          </a:xfrm>
          <a:custGeom>
            <a:avLst/>
            <a:gdLst>
              <a:gd name="connsiteX0" fmla="*/ 635794 w 635794"/>
              <a:gd name="connsiteY0" fmla="*/ 280987 h 280987"/>
              <a:gd name="connsiteX1" fmla="*/ 635794 w 635794"/>
              <a:gd name="connsiteY1" fmla="*/ 0 h 280987"/>
              <a:gd name="connsiteX2" fmla="*/ 0 w 635794"/>
              <a:gd name="connsiteY2" fmla="*/ 0 h 280987"/>
              <a:gd name="connsiteX3" fmla="*/ 0 w 635794"/>
              <a:gd name="connsiteY3" fmla="*/ 280987 h 280987"/>
            </a:gdLst>
            <a:ahLst/>
            <a:cxnLst>
              <a:cxn ang="0">
                <a:pos x="connsiteX0" y="connsiteY0"/>
              </a:cxn>
              <a:cxn ang="0">
                <a:pos x="connsiteX1" y="connsiteY1"/>
              </a:cxn>
              <a:cxn ang="0">
                <a:pos x="connsiteX2" y="connsiteY2"/>
              </a:cxn>
              <a:cxn ang="0">
                <a:pos x="connsiteX3" y="connsiteY3"/>
              </a:cxn>
            </a:cxnLst>
            <a:rect l="l" t="t" r="r" b="b"/>
            <a:pathLst>
              <a:path w="635794" h="280987">
                <a:moveTo>
                  <a:pt x="635794" y="280987"/>
                </a:moveTo>
                <a:lnTo>
                  <a:pt x="635794" y="0"/>
                </a:lnTo>
                <a:lnTo>
                  <a:pt x="0" y="0"/>
                </a:lnTo>
                <a:lnTo>
                  <a:pt x="0" y="280987"/>
                </a:lnTo>
                <a:close/>
              </a:path>
            </a:pathLst>
          </a:custGeom>
          <a:solidFill>
            <a:srgbClr val="E6B07A"/>
          </a:solidFill>
        </p:spPr>
        <p:txBody>
          <a:bodyPr rot="0" spcFirstLastPara="0" vertOverflow="overflow" horzOverflow="overflow" vert="horz" wrap="square" lIns="91440" tIns="45720" rIns="91440" bIns="45720" numCol="1" spcCol="0" rtlCol="0" fromWordArt="0" anchor="ctr" anchorCtr="0" forceAA="0" compatLnSpc="1">
            <a:normAutofit fontScale="85000" lnSpcReduction="1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9" name="任意多边形 8"/>
          <p:cNvSpPr/>
          <p:nvPr>
            <p:custDataLst>
              <p:tags r:id="rId2"/>
            </p:custDataLst>
          </p:nvPr>
        </p:nvSpPr>
        <p:spPr>
          <a:xfrm flipH="1">
            <a:off x="5207999" y="4707519"/>
            <a:ext cx="828417" cy="366116"/>
          </a:xfrm>
          <a:custGeom>
            <a:avLst/>
            <a:gdLst>
              <a:gd name="connsiteX0" fmla="*/ 635794 w 635794"/>
              <a:gd name="connsiteY0" fmla="*/ 280987 h 280987"/>
              <a:gd name="connsiteX1" fmla="*/ 635794 w 635794"/>
              <a:gd name="connsiteY1" fmla="*/ 0 h 280987"/>
              <a:gd name="connsiteX2" fmla="*/ 0 w 635794"/>
              <a:gd name="connsiteY2" fmla="*/ 0 h 280987"/>
              <a:gd name="connsiteX3" fmla="*/ 0 w 635794"/>
              <a:gd name="connsiteY3" fmla="*/ 280987 h 280987"/>
            </a:gdLst>
            <a:ahLst/>
            <a:cxnLst>
              <a:cxn ang="0">
                <a:pos x="connsiteX0" y="connsiteY0"/>
              </a:cxn>
              <a:cxn ang="0">
                <a:pos x="connsiteX1" y="connsiteY1"/>
              </a:cxn>
              <a:cxn ang="0">
                <a:pos x="connsiteX2" y="connsiteY2"/>
              </a:cxn>
              <a:cxn ang="0">
                <a:pos x="connsiteX3" y="connsiteY3"/>
              </a:cxn>
            </a:cxnLst>
            <a:rect l="l" t="t" r="r" b="b"/>
            <a:pathLst>
              <a:path w="635794" h="280987">
                <a:moveTo>
                  <a:pt x="635794" y="280987"/>
                </a:moveTo>
                <a:lnTo>
                  <a:pt x="635794" y="0"/>
                </a:lnTo>
                <a:lnTo>
                  <a:pt x="0" y="0"/>
                </a:lnTo>
                <a:lnTo>
                  <a:pt x="0" y="280987"/>
                </a:lnTo>
                <a:close/>
              </a:path>
            </a:pathLst>
          </a:custGeom>
          <a:solidFill>
            <a:srgbClr val="E7ABB1"/>
          </a:solidFill>
        </p:spPr>
        <p:txBody>
          <a:bodyPr rot="0" spcFirstLastPara="0" vertOverflow="overflow" horzOverflow="overflow" vert="horz" wrap="square" lIns="91440" tIns="45720" rIns="91440" bIns="45720" numCol="1" spcCol="0" rtlCol="0" fromWordArt="0" anchor="ctr" anchorCtr="0" forceAA="0" compatLnSpc="1">
            <a:normAutofit fontScale="85000" lnSpcReduction="1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10" name="任意多边形 9"/>
          <p:cNvSpPr/>
          <p:nvPr>
            <p:custDataLst>
              <p:tags r:id="rId3"/>
            </p:custDataLst>
          </p:nvPr>
        </p:nvSpPr>
        <p:spPr>
          <a:xfrm flipH="1">
            <a:off x="6826049" y="2858274"/>
            <a:ext cx="828417" cy="366116"/>
          </a:xfrm>
          <a:custGeom>
            <a:avLst/>
            <a:gdLst>
              <a:gd name="connsiteX0" fmla="*/ 635794 w 635794"/>
              <a:gd name="connsiteY0" fmla="*/ 280987 h 280987"/>
              <a:gd name="connsiteX1" fmla="*/ 635794 w 635794"/>
              <a:gd name="connsiteY1" fmla="*/ 0 h 280987"/>
              <a:gd name="connsiteX2" fmla="*/ 0 w 635794"/>
              <a:gd name="connsiteY2" fmla="*/ 0 h 280987"/>
              <a:gd name="connsiteX3" fmla="*/ 0 w 635794"/>
              <a:gd name="connsiteY3" fmla="*/ 280987 h 280987"/>
            </a:gdLst>
            <a:ahLst/>
            <a:cxnLst>
              <a:cxn ang="0">
                <a:pos x="connsiteX0" y="connsiteY0"/>
              </a:cxn>
              <a:cxn ang="0">
                <a:pos x="connsiteX1" y="connsiteY1"/>
              </a:cxn>
              <a:cxn ang="0">
                <a:pos x="connsiteX2" y="connsiteY2"/>
              </a:cxn>
              <a:cxn ang="0">
                <a:pos x="connsiteX3" y="connsiteY3"/>
              </a:cxn>
            </a:cxnLst>
            <a:rect l="l" t="t" r="r" b="b"/>
            <a:pathLst>
              <a:path w="635794" h="280987">
                <a:moveTo>
                  <a:pt x="635794" y="280987"/>
                </a:moveTo>
                <a:lnTo>
                  <a:pt x="635794" y="0"/>
                </a:lnTo>
                <a:lnTo>
                  <a:pt x="0" y="0"/>
                </a:lnTo>
                <a:lnTo>
                  <a:pt x="0" y="280987"/>
                </a:lnTo>
                <a:close/>
              </a:path>
            </a:pathLst>
          </a:custGeom>
          <a:solidFill>
            <a:srgbClr val="E3D417"/>
          </a:solidFill>
        </p:spPr>
        <p:txBody>
          <a:bodyPr rot="0" spcFirstLastPara="0" vertOverflow="overflow" horzOverflow="overflow" vert="horz" wrap="square" lIns="91440" tIns="45720" rIns="91440" bIns="45720" numCol="1" spcCol="0" rtlCol="0" fromWordArt="0" anchor="ctr" anchorCtr="0" forceAA="0" compatLnSpc="1">
            <a:normAutofit fontScale="85000" lnSpcReduction="10000"/>
          </a:bodyPr>
          <a:p>
            <a:pPr algn="just">
              <a:lnSpc>
                <a:spcPct val="130000"/>
              </a:lnSpc>
            </a:pPr>
            <a:endParaRPr lang="zh-CN" altLang="en-US" dirty="0" err="1" smtClean="0">
              <a:solidFill>
                <a:srgbClr val="FFFFFF"/>
              </a:solidFill>
              <a:sym typeface="Arial" panose="020B0604020202020204" pitchFamily="34" charset="0"/>
            </a:endParaRPr>
          </a:p>
        </p:txBody>
      </p:sp>
      <p:sp>
        <p:nvSpPr>
          <p:cNvPr id="4" name="右箭头 3"/>
          <p:cNvSpPr/>
          <p:nvPr>
            <p:custDataLst>
              <p:tags r:id="rId4"/>
            </p:custDataLst>
          </p:nvPr>
        </p:nvSpPr>
        <p:spPr>
          <a:xfrm flipH="1">
            <a:off x="5670300" y="4524459"/>
            <a:ext cx="1849200" cy="732234"/>
          </a:xfrm>
          <a:prstGeom prst="rightArrow">
            <a:avLst/>
          </a:prstGeom>
          <a:solidFill>
            <a:srgbClr val="B2BD29"/>
          </a:solidFill>
        </p:spPr>
        <p:txBody>
          <a:bodyPr rot="0" spcFirstLastPara="0" vertOverflow="overflow" horzOverflow="overflow" vert="horz" wrap="square" lIns="0" tIns="0" rIns="0" bIns="0" numCol="1" spcCol="0" rtlCol="0" fromWordArt="0" anchor="ctr" anchorCtr="0" forceAA="0" compatLnSpc="1">
            <a:normAutofit/>
          </a:bodyPr>
          <a:p>
            <a:pPr algn="ctr">
              <a:lnSpc>
                <a:spcPct val="130000"/>
              </a:lnSpc>
            </a:pPr>
            <a:r>
              <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rPr>
              <a:t>one</a:t>
            </a:r>
            <a:endPar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11" name="右箭头 10"/>
          <p:cNvSpPr/>
          <p:nvPr>
            <p:custDataLst>
              <p:tags r:id="rId5"/>
            </p:custDataLst>
          </p:nvPr>
        </p:nvSpPr>
        <p:spPr>
          <a:xfrm rot="5400000" flipH="1">
            <a:off x="6594900" y="1933673"/>
            <a:ext cx="1849200" cy="732234"/>
          </a:xfrm>
          <a:prstGeom prst="rightArrow">
            <a:avLst/>
          </a:prstGeom>
          <a:solidFill>
            <a:srgbClr val="E3D417"/>
          </a:solidFill>
        </p:spPr>
        <p:txBody>
          <a:bodyPr rot="0" spcFirstLastPara="0" vertOverflow="overflow" horzOverflow="overflow" vert="horz" wrap="square" lIns="0" tIns="0" rIns="0" bIns="0" numCol="1" spcCol="0" rtlCol="0" fromWordArt="0" anchor="ctr" anchorCtr="0" forceAA="0" compatLnSpc="1">
            <a:normAutofit/>
          </a:bodyPr>
          <a:p>
            <a:pPr algn="ctr">
              <a:lnSpc>
                <a:spcPct val="130000"/>
              </a:lnSpc>
            </a:pPr>
            <a:r>
              <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rPr>
              <a:t>GO         four</a:t>
            </a:r>
            <a:endPar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5" name="右箭头 4"/>
          <p:cNvSpPr/>
          <p:nvPr>
            <p:custDataLst>
              <p:tags r:id="rId6"/>
            </p:custDataLst>
          </p:nvPr>
        </p:nvSpPr>
        <p:spPr>
          <a:xfrm rot="5400000" flipH="1">
            <a:off x="4466459" y="3782918"/>
            <a:ext cx="1849200" cy="732234"/>
          </a:xfrm>
          <a:prstGeom prst="rightArrow">
            <a:avLst/>
          </a:prstGeom>
          <a:solidFill>
            <a:srgbClr val="E7ABB1"/>
          </a:solidFill>
        </p:spPr>
        <p:txBody>
          <a:bodyPr rot="0" spcFirstLastPara="0" vertOverflow="overflow" horzOverflow="overflow" vert="horz" wrap="square" lIns="0" tIns="0" rIns="0" bIns="0" numCol="1" spcCol="0" rtlCol="0" fromWordArt="0" anchor="ctr" anchorCtr="0" forceAA="0" compatLnSpc="1">
            <a:normAutofit/>
          </a:bodyPr>
          <a:p>
            <a:pPr algn="ctr">
              <a:lnSpc>
                <a:spcPct val="130000"/>
              </a:lnSpc>
            </a:pPr>
            <a:r>
              <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rPr>
              <a:t>two</a:t>
            </a:r>
            <a:endPar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6" name="右箭头 5"/>
          <p:cNvSpPr/>
          <p:nvPr>
            <p:custDataLst>
              <p:tags r:id="rId7"/>
            </p:custDataLst>
          </p:nvPr>
        </p:nvSpPr>
        <p:spPr>
          <a:xfrm>
            <a:off x="5207999" y="2678771"/>
            <a:ext cx="1849200" cy="732234"/>
          </a:xfrm>
          <a:prstGeom prst="rightArrow">
            <a:avLst/>
          </a:prstGeom>
          <a:solidFill>
            <a:srgbClr val="E6B07A"/>
          </a:solidFill>
        </p:spPr>
        <p:txBody>
          <a:bodyPr rot="0" spcFirstLastPara="0" vertOverflow="overflow" horzOverflow="overflow" vert="horz" wrap="square" lIns="0" tIns="0" rIns="0" bIns="0" numCol="1" spcCol="0" rtlCol="0" fromWordArt="0" anchor="ctr" anchorCtr="0" forceAA="0" compatLnSpc="1">
            <a:normAutofit/>
          </a:bodyPr>
          <a:p>
            <a:pPr algn="ctr">
              <a:lnSpc>
                <a:spcPct val="130000"/>
              </a:lnSpc>
            </a:pPr>
            <a:r>
              <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rPr>
              <a:t>three</a:t>
            </a:r>
            <a:endParaRPr lang="en-US" altLang="zh-CN" smtClean="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22" name="矩形 21"/>
          <p:cNvSpPr/>
          <p:nvPr>
            <p:custDataLst>
              <p:tags r:id="rId8"/>
            </p:custDataLst>
          </p:nvPr>
        </p:nvSpPr>
        <p:spPr>
          <a:xfrm>
            <a:off x="5699125" y="5256530"/>
            <a:ext cx="1791970" cy="441325"/>
          </a:xfrm>
          <a:prstGeom prst="rect">
            <a:avLst/>
          </a:prstGeom>
        </p:spPr>
        <p:txBody>
          <a:bodyPr wrap="square" anchor="b">
            <a:normAutofit lnSpcReduction="10000"/>
          </a:bodyPr>
          <a:p>
            <a:pPr algn="just">
              <a:lnSpc>
                <a:spcPct val="130000"/>
              </a:lnSpc>
            </a:pPr>
            <a:r>
              <a:rPr lang="zh-CN" altLang="en-US" dirty="0">
                <a:sym typeface="Arial" panose="020B0604020202020204" pitchFamily="34" charset="0"/>
              </a:rPr>
              <a:t>发现教学困惑点</a:t>
            </a:r>
            <a:endParaRPr lang="zh-CN" altLang="en-US" dirty="0">
              <a:sym typeface="Arial" panose="020B0604020202020204" pitchFamily="34" charset="0"/>
            </a:endParaRPr>
          </a:p>
        </p:txBody>
      </p:sp>
      <p:sp>
        <p:nvSpPr>
          <p:cNvPr id="23" name="矩形 22"/>
          <p:cNvSpPr/>
          <p:nvPr>
            <p:custDataLst>
              <p:tags r:id="rId9"/>
            </p:custDataLst>
          </p:nvPr>
        </p:nvSpPr>
        <p:spPr>
          <a:xfrm>
            <a:off x="5813425" y="4120515"/>
            <a:ext cx="1564005" cy="403860"/>
          </a:xfrm>
          <a:prstGeom prst="rect">
            <a:avLst/>
          </a:prstGeom>
        </p:spPr>
        <p:txBody>
          <a:bodyPr wrap="square" anchor="ctr">
            <a:normAutofit lnSpcReduction="20000"/>
          </a:bodyPr>
          <a:p>
            <a:pPr algn="just">
              <a:lnSpc>
                <a:spcPct val="130000"/>
              </a:lnSpc>
            </a:pPr>
            <a:r>
              <a:rPr lang="zh-CN" altLang="en-US" dirty="0">
                <a:sym typeface="Arial" panose="020B0604020202020204" pitchFamily="34" charset="0"/>
              </a:rPr>
              <a:t>确认行为主体</a:t>
            </a:r>
            <a:endParaRPr lang="zh-CN" altLang="en-US" dirty="0">
              <a:sym typeface="Arial" panose="020B0604020202020204" pitchFamily="34" charset="0"/>
            </a:endParaRPr>
          </a:p>
        </p:txBody>
      </p:sp>
      <p:sp>
        <p:nvSpPr>
          <p:cNvPr id="24" name="矩形 23"/>
          <p:cNvSpPr/>
          <p:nvPr>
            <p:custDataLst>
              <p:tags r:id="rId10"/>
            </p:custDataLst>
          </p:nvPr>
        </p:nvSpPr>
        <p:spPr>
          <a:xfrm>
            <a:off x="5795010" y="3411220"/>
            <a:ext cx="1600835" cy="451485"/>
          </a:xfrm>
          <a:prstGeom prst="rect">
            <a:avLst/>
          </a:prstGeom>
        </p:spPr>
        <p:txBody>
          <a:bodyPr wrap="square" anchor="b">
            <a:normAutofit/>
          </a:bodyPr>
          <a:p>
            <a:pPr algn="just">
              <a:lnSpc>
                <a:spcPct val="130000"/>
              </a:lnSpc>
            </a:pPr>
            <a:r>
              <a:rPr lang="zh-CN" altLang="en-US" dirty="0">
                <a:sym typeface="Arial" panose="020B0604020202020204" pitchFamily="34" charset="0"/>
              </a:rPr>
              <a:t>设计行为方式</a:t>
            </a:r>
            <a:endParaRPr lang="zh-CN" altLang="en-US" dirty="0">
              <a:sym typeface="Arial" panose="020B0604020202020204" pitchFamily="34" charset="0"/>
            </a:endParaRPr>
          </a:p>
        </p:txBody>
      </p:sp>
      <p:sp>
        <p:nvSpPr>
          <p:cNvPr id="25" name="矩形 24"/>
          <p:cNvSpPr/>
          <p:nvPr>
            <p:custDataLst>
              <p:tags r:id="rId11"/>
            </p:custDataLst>
          </p:nvPr>
        </p:nvSpPr>
        <p:spPr>
          <a:xfrm>
            <a:off x="5274310" y="1978660"/>
            <a:ext cx="2028190" cy="413385"/>
          </a:xfrm>
          <a:prstGeom prst="rect">
            <a:avLst/>
          </a:prstGeom>
        </p:spPr>
        <p:txBody>
          <a:bodyPr wrap="square" anchor="ctr">
            <a:normAutofit lnSpcReduction="20000"/>
          </a:bodyPr>
          <a:p>
            <a:pPr algn="just">
              <a:lnSpc>
                <a:spcPct val="130000"/>
              </a:lnSpc>
            </a:pPr>
            <a:r>
              <a:rPr lang="zh-CN" altLang="en-US" dirty="0">
                <a:sym typeface="Arial" panose="020B0604020202020204" pitchFamily="34" charset="0"/>
              </a:rPr>
              <a:t>规范表述课题名称</a:t>
            </a:r>
            <a:endParaRPr lang="zh-CN" altLang="en-US" dirty="0">
              <a:sym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二、如何提出课题</a:t>
            </a:r>
            <a:endParaRPr lang="zh-CN" altLang="en-US"/>
          </a:p>
        </p:txBody>
      </p:sp>
      <p:sp>
        <p:nvSpPr>
          <p:cNvPr id="3" name="内容占位符 2"/>
          <p:cNvSpPr>
            <a:spLocks noGrp="1"/>
          </p:cNvSpPr>
          <p:nvPr>
            <p:ph idx="1"/>
          </p:nvPr>
        </p:nvSpPr>
        <p:spPr>
          <a:xfrm>
            <a:off x="457200" y="1153190"/>
            <a:ext cx="8229600" cy="5040560"/>
          </a:xfrm>
        </p:spPr>
        <p:txBody>
          <a:bodyPr/>
          <a:p>
            <a:r>
              <a:rPr lang="zh-CN" altLang="en-US"/>
              <a:t>（一）发现教学困惑点</a:t>
            </a:r>
            <a:endParaRPr lang="zh-CN" altLang="en-US"/>
          </a:p>
          <a:p>
            <a:r>
              <a:rPr lang="zh-CN" altLang="en-US"/>
              <a:t>    教学与管理实践中的困惑点，也就我们在教学与管理的实践中遇到的问题，也即我们这项课题要解决的问题，要解决的问题不等于我们要做的事。比如说，学生上课不会听课，听课效果不好，这是我们在教学过程中产生的困惑，但是我们要做的事情是什么呢，应该是找方法，开展实践研究，提升学生听课的效果，比如教师凝练讲课语言，想办法吸引学生，设计教学流程，环环相扣，不让（从而减少）学生走神，还可以让学生参与到课堂中来，分享好的思路与方法等，这是是我们尝试去做的事情。这一切事情做的目的，是要解决学生听课效果不好的问题。</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二、如何提出课题</a:t>
            </a:r>
            <a:endParaRPr lang="zh-CN" altLang="en-US"/>
          </a:p>
        </p:txBody>
      </p:sp>
      <p:sp>
        <p:nvSpPr>
          <p:cNvPr id="3" name="内容占位符 2"/>
          <p:cNvSpPr>
            <a:spLocks noGrp="1"/>
          </p:cNvSpPr>
          <p:nvPr>
            <p:ph idx="1"/>
          </p:nvPr>
        </p:nvSpPr>
        <p:spPr/>
        <p:txBody>
          <a:bodyPr/>
          <a:p>
            <a:r>
              <a:t>（二）确认行为主体</a:t>
            </a:r>
          </a:p>
          <a:p>
            <a:r>
              <a:t>    谁的困惑点，谁的问题，或者说问题发生在谁的身上，主体是教师还是学生，是教师教的问题，还是学生学的问题，要搞清楚。还说上面的例子，学生听课效果不好，可能是因为老师讲的不好，行为主体是老师，那么我们要解决这个问题就要从老师的角度入手，改变老师的教；也可能是学生自身存在问题，他基础不好，压根就听不懂，</a:t>
            </a:r>
            <a:r>
              <a:rPr lang="zh-CN"/>
              <a:t>或者</a:t>
            </a:r>
            <a:r>
              <a:t>不想听，那我们就要从学生的困惑入手，给学生帮助；很多时候是老师和学生都存在问题，也就是老师和学生都是行为主体，我们就要双管齐下，既要改变老师的教，又要改变学生的学。</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二、如何提出课题</a:t>
            </a:r>
            <a:endParaRPr lang="zh-CN" altLang="en-US"/>
          </a:p>
        </p:txBody>
      </p:sp>
      <p:sp>
        <p:nvSpPr>
          <p:cNvPr id="3" name="内容占位符 2"/>
          <p:cNvSpPr>
            <a:spLocks noGrp="1"/>
          </p:cNvSpPr>
          <p:nvPr>
            <p:ph idx="1"/>
          </p:nvPr>
        </p:nvSpPr>
        <p:spPr/>
        <p:txBody>
          <a:bodyPr/>
          <a:p>
            <a:r>
              <a:t>（三）设计行为方式</a:t>
            </a:r>
          </a:p>
          <a:p>
            <a:r>
              <a:t>    这一步实际上是针对问题提出假设。我打算用什么样的方法、方式、策略来解决这个问题，优化教学流程、建立合作小组、分层设计作业、开展学生作业互批、开展学生展示、任务驱动式教学、对话式教学、目标导学式教学、问题引领式教学、点拨启发式教学、设计教学活动、建立教学模型……</a:t>
            </a:r>
          </a:p>
        </p:txBody>
      </p:sp>
      <p:sp>
        <p:nvSpPr>
          <p:cNvPr id="6146" name="任意多边形 18"/>
          <p:cNvSpPr>
            <a:spLocks noChangeArrowheads="1"/>
          </p:cNvSpPr>
          <p:nvPr>
            <p:custDataLst>
              <p:tags r:id="rId1"/>
            </p:custDataLst>
          </p:nvPr>
        </p:nvSpPr>
        <p:spPr bwMode="auto">
          <a:xfrm>
            <a:off x="1123950" y="4865370"/>
            <a:ext cx="1984375" cy="919163"/>
          </a:xfrm>
          <a:custGeom>
            <a:avLst/>
            <a:gdLst>
              <a:gd name="T0" fmla="*/ 0 w 1674206"/>
              <a:gd name="T1" fmla="*/ 0 h 775493"/>
              <a:gd name="T2" fmla="*/ 1240155 w 1674206"/>
              <a:gd name="T3" fmla="*/ 0 h 775493"/>
              <a:gd name="T4" fmla="*/ 1674206 w 1674206"/>
              <a:gd name="T5" fmla="*/ 387747 h 775493"/>
              <a:gd name="T6" fmla="*/ 1240155 w 1674206"/>
              <a:gd name="T7" fmla="*/ 775493 h 775493"/>
              <a:gd name="T8" fmla="*/ 0 w 1674206"/>
              <a:gd name="T9" fmla="*/ 775493 h 775493"/>
              <a:gd name="T10" fmla="*/ 434051 w 1674206"/>
              <a:gd name="T11" fmla="*/ 387747 h 775493"/>
              <a:gd name="T12" fmla="*/ 0 60000 65536"/>
              <a:gd name="T13" fmla="*/ 0 60000 65536"/>
              <a:gd name="T14" fmla="*/ 0 60000 65536"/>
              <a:gd name="T15" fmla="*/ 0 60000 65536"/>
              <a:gd name="T16" fmla="*/ 0 60000 65536"/>
              <a:gd name="T17" fmla="*/ 0 60000 65536"/>
              <a:gd name="T18" fmla="*/ 0 w 1674206"/>
              <a:gd name="T19" fmla="*/ 0 h 775493"/>
              <a:gd name="T20" fmla="*/ 1674206 w 1674206"/>
              <a:gd name="T21" fmla="*/ 775493 h 775493"/>
            </a:gdLst>
            <a:ahLst/>
            <a:cxnLst>
              <a:cxn ang="T12">
                <a:pos x="T0" y="T1"/>
              </a:cxn>
              <a:cxn ang="T13">
                <a:pos x="T2" y="T3"/>
              </a:cxn>
              <a:cxn ang="T14">
                <a:pos x="T4" y="T5"/>
              </a:cxn>
              <a:cxn ang="T15">
                <a:pos x="T6" y="T7"/>
              </a:cxn>
              <a:cxn ang="T16">
                <a:pos x="T8" y="T9"/>
              </a:cxn>
              <a:cxn ang="T17">
                <a:pos x="T10" y="T11"/>
              </a:cxn>
            </a:cxnLst>
            <a:rect l="T18" t="T19" r="T20" b="T21"/>
            <a:pathLst>
              <a:path w="1674206" h="775493">
                <a:moveTo>
                  <a:pt x="0" y="0"/>
                </a:moveTo>
                <a:lnTo>
                  <a:pt x="1240155" y="0"/>
                </a:lnTo>
                <a:lnTo>
                  <a:pt x="1674206" y="387747"/>
                </a:lnTo>
                <a:lnTo>
                  <a:pt x="1240155" y="775493"/>
                </a:lnTo>
                <a:lnTo>
                  <a:pt x="0" y="775493"/>
                </a:lnTo>
                <a:lnTo>
                  <a:pt x="434051" y="387747"/>
                </a:lnTo>
                <a:close/>
              </a:path>
            </a:pathLst>
          </a:custGeom>
          <a:solidFill>
            <a:srgbClr val="92278F"/>
          </a:solidFill>
          <a:ln>
            <a:noFill/>
          </a:ln>
          <a:extLst>
            <a:ext uri="{91240B29-F687-4F45-9708-019B960494DF}">
              <a14:hiddenLine xmlns:a14="http://schemas.microsoft.com/office/drawing/2010/main" w="12700">
                <a:solidFill>
                  <a:srgbClr val="6A1C68"/>
                </a:solidFill>
                <a:bevel/>
              </a14:hiddenLine>
            </a:ext>
          </a:extLst>
        </p:spPr>
        <p:txBody>
          <a:bodyPr lIns="540000" tIns="0" rIns="252000" bIns="0" anchor="ctr"/>
          <a:p>
            <a:pPr algn="ctr"/>
            <a:r>
              <a:rPr lang="zh-CN" altLang="en-US" sz="2000" dirty="0">
                <a:solidFill>
                  <a:srgbClr val="FFFFFF"/>
                </a:solidFill>
                <a:latin typeface="Arial" panose="020B0604020202020204" pitchFamily="34" charset="0"/>
                <a:ea typeface="黑体" panose="02010609060101010101" pitchFamily="49" charset="-122"/>
                <a:cs typeface="+mn-ea"/>
                <a:sym typeface="Arial" panose="020B0604020202020204" pitchFamily="34" charset="0"/>
              </a:rPr>
              <a:t>发现问题</a:t>
            </a:r>
            <a:endParaRPr lang="zh-CN" altLang="en-US" sz="2000" dirty="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6147" name="椭圆 19"/>
          <p:cNvSpPr>
            <a:spLocks noChangeArrowheads="1"/>
          </p:cNvSpPr>
          <p:nvPr>
            <p:custDataLst>
              <p:tags r:id="rId2"/>
            </p:custDataLst>
          </p:nvPr>
        </p:nvSpPr>
        <p:spPr bwMode="auto">
          <a:xfrm>
            <a:off x="1362075" y="4614545"/>
            <a:ext cx="450850" cy="452438"/>
          </a:xfrm>
          <a:prstGeom prst="ellipse">
            <a:avLst/>
          </a:prstGeom>
          <a:solidFill>
            <a:srgbClr val="FFFFFF"/>
          </a:solidFill>
          <a:ln w="25400" cap="flat" cmpd="sng">
            <a:solidFill>
              <a:srgbClr val="92278F"/>
            </a:solidFill>
            <a:bevel/>
          </a:ln>
        </p:spPr>
        <p:txBody>
          <a:bodyPr lIns="0" tIns="0" rIns="0" bIns="0" anchor="ctr"/>
          <a:p>
            <a:pPr algn="ctr"/>
            <a:r>
              <a:rPr lang="en-US" sz="2200" b="1">
                <a:solidFill>
                  <a:srgbClr val="92278F"/>
                </a:solidFill>
                <a:latin typeface="Arial" panose="020B0604020202020204" pitchFamily="34" charset="0"/>
                <a:ea typeface="黑体" panose="02010609060101010101" pitchFamily="49" charset="-122"/>
                <a:sym typeface="Arial" panose="020B0604020202020204" pitchFamily="34" charset="0"/>
              </a:rPr>
              <a:t>1</a:t>
            </a:r>
            <a:endParaRPr lang="zh-CN" altLang="en-US" sz="2200" b="1">
              <a:solidFill>
                <a:srgbClr val="92278F"/>
              </a:solidFill>
              <a:latin typeface="Arial" panose="020B0604020202020204" pitchFamily="34" charset="0"/>
              <a:ea typeface="黑体" panose="02010609060101010101" pitchFamily="49" charset="-122"/>
              <a:sym typeface="Arial" panose="020B0604020202020204" pitchFamily="34" charset="0"/>
            </a:endParaRPr>
          </a:p>
        </p:txBody>
      </p:sp>
      <p:sp>
        <p:nvSpPr>
          <p:cNvPr id="6149" name="任意多边形 22"/>
          <p:cNvSpPr>
            <a:spLocks noChangeArrowheads="1"/>
          </p:cNvSpPr>
          <p:nvPr>
            <p:custDataLst>
              <p:tags r:id="rId3"/>
            </p:custDataLst>
          </p:nvPr>
        </p:nvSpPr>
        <p:spPr bwMode="auto">
          <a:xfrm>
            <a:off x="2762250" y="4865370"/>
            <a:ext cx="1984375" cy="919163"/>
          </a:xfrm>
          <a:custGeom>
            <a:avLst/>
            <a:gdLst>
              <a:gd name="T0" fmla="*/ 0 w 1674206"/>
              <a:gd name="T1" fmla="*/ 0 h 775493"/>
              <a:gd name="T2" fmla="*/ 1240155 w 1674206"/>
              <a:gd name="T3" fmla="*/ 0 h 775493"/>
              <a:gd name="T4" fmla="*/ 1674206 w 1674206"/>
              <a:gd name="T5" fmla="*/ 387747 h 775493"/>
              <a:gd name="T6" fmla="*/ 1240155 w 1674206"/>
              <a:gd name="T7" fmla="*/ 775493 h 775493"/>
              <a:gd name="T8" fmla="*/ 0 w 1674206"/>
              <a:gd name="T9" fmla="*/ 775493 h 775493"/>
              <a:gd name="T10" fmla="*/ 434051 w 1674206"/>
              <a:gd name="T11" fmla="*/ 387747 h 775493"/>
              <a:gd name="T12" fmla="*/ 0 60000 65536"/>
              <a:gd name="T13" fmla="*/ 0 60000 65536"/>
              <a:gd name="T14" fmla="*/ 0 60000 65536"/>
              <a:gd name="T15" fmla="*/ 0 60000 65536"/>
              <a:gd name="T16" fmla="*/ 0 60000 65536"/>
              <a:gd name="T17" fmla="*/ 0 60000 65536"/>
              <a:gd name="T18" fmla="*/ 0 w 1674206"/>
              <a:gd name="T19" fmla="*/ 0 h 775493"/>
              <a:gd name="T20" fmla="*/ 1674206 w 1674206"/>
              <a:gd name="T21" fmla="*/ 775493 h 775493"/>
            </a:gdLst>
            <a:ahLst/>
            <a:cxnLst>
              <a:cxn ang="T12">
                <a:pos x="T0" y="T1"/>
              </a:cxn>
              <a:cxn ang="T13">
                <a:pos x="T2" y="T3"/>
              </a:cxn>
              <a:cxn ang="T14">
                <a:pos x="T4" y="T5"/>
              </a:cxn>
              <a:cxn ang="T15">
                <a:pos x="T6" y="T7"/>
              </a:cxn>
              <a:cxn ang="T16">
                <a:pos x="T8" y="T9"/>
              </a:cxn>
              <a:cxn ang="T17">
                <a:pos x="T10" y="T11"/>
              </a:cxn>
            </a:cxnLst>
            <a:rect l="T18" t="T19" r="T20" b="T21"/>
            <a:pathLst>
              <a:path w="1674206" h="775493">
                <a:moveTo>
                  <a:pt x="0" y="0"/>
                </a:moveTo>
                <a:lnTo>
                  <a:pt x="1240155" y="0"/>
                </a:lnTo>
                <a:lnTo>
                  <a:pt x="1674206" y="387747"/>
                </a:lnTo>
                <a:lnTo>
                  <a:pt x="1240155" y="775493"/>
                </a:lnTo>
                <a:lnTo>
                  <a:pt x="0" y="775493"/>
                </a:lnTo>
                <a:lnTo>
                  <a:pt x="434051" y="387747"/>
                </a:lnTo>
                <a:close/>
              </a:path>
            </a:pathLst>
          </a:custGeom>
          <a:solidFill>
            <a:srgbClr val="92278F"/>
          </a:solidFill>
          <a:ln>
            <a:noFill/>
          </a:ln>
          <a:extLst>
            <a:ext uri="{91240B29-F687-4F45-9708-019B960494DF}">
              <a14:hiddenLine xmlns:a14="http://schemas.microsoft.com/office/drawing/2010/main" w="12700">
                <a:solidFill>
                  <a:srgbClr val="6A1C68"/>
                </a:solidFill>
                <a:bevel/>
              </a14:hiddenLine>
            </a:ext>
          </a:extLst>
        </p:spPr>
        <p:txBody>
          <a:bodyPr lIns="540000" tIns="0" rIns="252000" bIns="0" anchor="ctr"/>
          <a:p>
            <a:pPr algn="ctr"/>
            <a:r>
              <a:rPr lang="zh-CN" altLang="en-US" sz="2000">
                <a:solidFill>
                  <a:srgbClr val="FFFFFF"/>
                </a:solidFill>
                <a:latin typeface="Arial" panose="020B0604020202020204" pitchFamily="34" charset="0"/>
                <a:ea typeface="黑体" panose="02010609060101010101" pitchFamily="49" charset="-122"/>
                <a:cs typeface="+mn-ea"/>
                <a:sym typeface="Arial" panose="020B0604020202020204" pitchFamily="34" charset="0"/>
              </a:rPr>
              <a:t>提出问题</a:t>
            </a:r>
            <a:endParaRPr lang="zh-CN" altLang="en-US" sz="200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6150" name="椭圆 23"/>
          <p:cNvSpPr>
            <a:spLocks noChangeArrowheads="1"/>
          </p:cNvSpPr>
          <p:nvPr>
            <p:custDataLst>
              <p:tags r:id="rId4"/>
            </p:custDataLst>
          </p:nvPr>
        </p:nvSpPr>
        <p:spPr bwMode="auto">
          <a:xfrm>
            <a:off x="2998788" y="4614545"/>
            <a:ext cx="450850" cy="452438"/>
          </a:xfrm>
          <a:prstGeom prst="ellipse">
            <a:avLst/>
          </a:prstGeom>
          <a:solidFill>
            <a:srgbClr val="FFFFFF"/>
          </a:solidFill>
          <a:ln w="25400" cap="flat" cmpd="sng">
            <a:solidFill>
              <a:srgbClr val="92278F"/>
            </a:solidFill>
            <a:bevel/>
          </a:ln>
        </p:spPr>
        <p:txBody>
          <a:bodyPr lIns="0" tIns="0" rIns="0" bIns="0" anchor="ctr"/>
          <a:p>
            <a:pPr algn="ctr"/>
            <a:r>
              <a:rPr lang="en-US" sz="2200" b="1">
                <a:solidFill>
                  <a:srgbClr val="92278F"/>
                </a:solidFill>
                <a:latin typeface="Arial" panose="020B0604020202020204" pitchFamily="34" charset="0"/>
                <a:ea typeface="黑体" panose="02010609060101010101" pitchFamily="49" charset="-122"/>
                <a:sym typeface="Arial" panose="020B0604020202020204" pitchFamily="34" charset="0"/>
              </a:rPr>
              <a:t>2</a:t>
            </a:r>
            <a:endParaRPr lang="zh-CN" altLang="en-US" sz="2200" b="1">
              <a:solidFill>
                <a:srgbClr val="92278F"/>
              </a:solidFill>
              <a:latin typeface="Arial" panose="020B0604020202020204" pitchFamily="34" charset="0"/>
              <a:ea typeface="黑体" panose="02010609060101010101" pitchFamily="49" charset="-122"/>
              <a:sym typeface="Arial" panose="020B0604020202020204" pitchFamily="34" charset="0"/>
            </a:endParaRPr>
          </a:p>
        </p:txBody>
      </p:sp>
      <p:sp>
        <p:nvSpPr>
          <p:cNvPr id="6152" name="任意多边形 25"/>
          <p:cNvSpPr>
            <a:spLocks noChangeArrowheads="1"/>
          </p:cNvSpPr>
          <p:nvPr>
            <p:custDataLst>
              <p:tags r:id="rId5"/>
            </p:custDataLst>
          </p:nvPr>
        </p:nvSpPr>
        <p:spPr bwMode="auto">
          <a:xfrm>
            <a:off x="4398963" y="4865370"/>
            <a:ext cx="1984375" cy="919163"/>
          </a:xfrm>
          <a:custGeom>
            <a:avLst/>
            <a:gdLst>
              <a:gd name="T0" fmla="*/ 0 w 1674206"/>
              <a:gd name="T1" fmla="*/ 0 h 775493"/>
              <a:gd name="T2" fmla="*/ 1240155 w 1674206"/>
              <a:gd name="T3" fmla="*/ 0 h 775493"/>
              <a:gd name="T4" fmla="*/ 1674206 w 1674206"/>
              <a:gd name="T5" fmla="*/ 387747 h 775493"/>
              <a:gd name="T6" fmla="*/ 1240155 w 1674206"/>
              <a:gd name="T7" fmla="*/ 775493 h 775493"/>
              <a:gd name="T8" fmla="*/ 0 w 1674206"/>
              <a:gd name="T9" fmla="*/ 775493 h 775493"/>
              <a:gd name="T10" fmla="*/ 434051 w 1674206"/>
              <a:gd name="T11" fmla="*/ 387747 h 775493"/>
              <a:gd name="T12" fmla="*/ 0 60000 65536"/>
              <a:gd name="T13" fmla="*/ 0 60000 65536"/>
              <a:gd name="T14" fmla="*/ 0 60000 65536"/>
              <a:gd name="T15" fmla="*/ 0 60000 65536"/>
              <a:gd name="T16" fmla="*/ 0 60000 65536"/>
              <a:gd name="T17" fmla="*/ 0 60000 65536"/>
              <a:gd name="T18" fmla="*/ 0 w 1674206"/>
              <a:gd name="T19" fmla="*/ 0 h 775493"/>
              <a:gd name="T20" fmla="*/ 1674206 w 1674206"/>
              <a:gd name="T21" fmla="*/ 775493 h 775493"/>
            </a:gdLst>
            <a:ahLst/>
            <a:cxnLst>
              <a:cxn ang="T12">
                <a:pos x="T0" y="T1"/>
              </a:cxn>
              <a:cxn ang="T13">
                <a:pos x="T2" y="T3"/>
              </a:cxn>
              <a:cxn ang="T14">
                <a:pos x="T4" y="T5"/>
              </a:cxn>
              <a:cxn ang="T15">
                <a:pos x="T6" y="T7"/>
              </a:cxn>
              <a:cxn ang="T16">
                <a:pos x="T8" y="T9"/>
              </a:cxn>
              <a:cxn ang="T17">
                <a:pos x="T10" y="T11"/>
              </a:cxn>
            </a:cxnLst>
            <a:rect l="T18" t="T19" r="T20" b="T21"/>
            <a:pathLst>
              <a:path w="1674206" h="775493">
                <a:moveTo>
                  <a:pt x="0" y="0"/>
                </a:moveTo>
                <a:lnTo>
                  <a:pt x="1240155" y="0"/>
                </a:lnTo>
                <a:lnTo>
                  <a:pt x="1674206" y="387747"/>
                </a:lnTo>
                <a:lnTo>
                  <a:pt x="1240155" y="775493"/>
                </a:lnTo>
                <a:lnTo>
                  <a:pt x="0" y="775493"/>
                </a:lnTo>
                <a:lnTo>
                  <a:pt x="434051" y="387747"/>
                </a:lnTo>
                <a:close/>
              </a:path>
            </a:pathLst>
          </a:custGeom>
          <a:solidFill>
            <a:srgbClr val="92278F"/>
          </a:solidFill>
          <a:ln>
            <a:noFill/>
          </a:ln>
          <a:extLst>
            <a:ext uri="{91240B29-F687-4F45-9708-019B960494DF}">
              <a14:hiddenLine xmlns:a14="http://schemas.microsoft.com/office/drawing/2010/main" w="12700">
                <a:solidFill>
                  <a:srgbClr val="6A1C68"/>
                </a:solidFill>
                <a:bevel/>
              </a14:hiddenLine>
            </a:ext>
          </a:extLst>
        </p:spPr>
        <p:txBody>
          <a:bodyPr lIns="540000" tIns="0" rIns="252000" bIns="0" anchor="ctr"/>
          <a:p>
            <a:pPr algn="ctr"/>
            <a:r>
              <a:rPr lang="zh-CN" altLang="en-US" sz="2000" dirty="0">
                <a:solidFill>
                  <a:srgbClr val="FFFFFF"/>
                </a:solidFill>
                <a:latin typeface="Arial" panose="020B0604020202020204" pitchFamily="34" charset="0"/>
                <a:ea typeface="黑体" panose="02010609060101010101" pitchFamily="49" charset="-122"/>
                <a:cs typeface="+mn-ea"/>
                <a:sym typeface="Arial" panose="020B0604020202020204" pitchFamily="34" charset="0"/>
              </a:rPr>
              <a:t>提出假设</a:t>
            </a:r>
            <a:endParaRPr lang="zh-CN" altLang="en-US" sz="2000" dirty="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6153" name="椭圆 26"/>
          <p:cNvSpPr>
            <a:spLocks noChangeArrowheads="1"/>
          </p:cNvSpPr>
          <p:nvPr>
            <p:custDataLst>
              <p:tags r:id="rId6"/>
            </p:custDataLst>
          </p:nvPr>
        </p:nvSpPr>
        <p:spPr bwMode="auto">
          <a:xfrm>
            <a:off x="4635500" y="4614545"/>
            <a:ext cx="450850" cy="452438"/>
          </a:xfrm>
          <a:prstGeom prst="ellipse">
            <a:avLst/>
          </a:prstGeom>
          <a:solidFill>
            <a:srgbClr val="FFFFFF"/>
          </a:solidFill>
          <a:ln w="25400" cap="flat" cmpd="sng">
            <a:solidFill>
              <a:srgbClr val="92278F"/>
            </a:solidFill>
            <a:bevel/>
          </a:ln>
        </p:spPr>
        <p:txBody>
          <a:bodyPr lIns="0" tIns="0" rIns="0" bIns="0" anchor="ctr"/>
          <a:p>
            <a:pPr algn="ctr"/>
            <a:r>
              <a:rPr lang="en-US" sz="2200" b="1">
                <a:solidFill>
                  <a:srgbClr val="92278F"/>
                </a:solidFill>
                <a:latin typeface="Arial" panose="020B0604020202020204" pitchFamily="34" charset="0"/>
                <a:ea typeface="黑体" panose="02010609060101010101" pitchFamily="49" charset="-122"/>
                <a:sym typeface="Arial" panose="020B0604020202020204" pitchFamily="34" charset="0"/>
              </a:rPr>
              <a:t>3</a:t>
            </a:r>
            <a:endParaRPr lang="zh-CN" altLang="en-US" sz="2200" b="1">
              <a:solidFill>
                <a:srgbClr val="92278F"/>
              </a:solidFill>
              <a:latin typeface="Arial" panose="020B0604020202020204" pitchFamily="34" charset="0"/>
              <a:ea typeface="黑体" panose="02010609060101010101" pitchFamily="49" charset="-122"/>
              <a:sym typeface="Arial" panose="020B0604020202020204" pitchFamily="34" charset="0"/>
            </a:endParaRPr>
          </a:p>
        </p:txBody>
      </p:sp>
      <p:sp>
        <p:nvSpPr>
          <p:cNvPr id="6155" name="任意多边形 28"/>
          <p:cNvSpPr>
            <a:spLocks noChangeArrowheads="1"/>
          </p:cNvSpPr>
          <p:nvPr>
            <p:custDataLst>
              <p:tags r:id="rId7"/>
            </p:custDataLst>
          </p:nvPr>
        </p:nvSpPr>
        <p:spPr bwMode="auto">
          <a:xfrm>
            <a:off x="6035675" y="4865370"/>
            <a:ext cx="1984375" cy="919163"/>
          </a:xfrm>
          <a:custGeom>
            <a:avLst/>
            <a:gdLst>
              <a:gd name="T0" fmla="*/ 0 w 1674206"/>
              <a:gd name="T1" fmla="*/ 0 h 775493"/>
              <a:gd name="T2" fmla="*/ 1240155 w 1674206"/>
              <a:gd name="T3" fmla="*/ 0 h 775493"/>
              <a:gd name="T4" fmla="*/ 1674206 w 1674206"/>
              <a:gd name="T5" fmla="*/ 387747 h 775493"/>
              <a:gd name="T6" fmla="*/ 1240155 w 1674206"/>
              <a:gd name="T7" fmla="*/ 775493 h 775493"/>
              <a:gd name="T8" fmla="*/ 0 w 1674206"/>
              <a:gd name="T9" fmla="*/ 775493 h 775493"/>
              <a:gd name="T10" fmla="*/ 434051 w 1674206"/>
              <a:gd name="T11" fmla="*/ 387747 h 775493"/>
              <a:gd name="T12" fmla="*/ 0 60000 65536"/>
              <a:gd name="T13" fmla="*/ 0 60000 65536"/>
              <a:gd name="T14" fmla="*/ 0 60000 65536"/>
              <a:gd name="T15" fmla="*/ 0 60000 65536"/>
              <a:gd name="T16" fmla="*/ 0 60000 65536"/>
              <a:gd name="T17" fmla="*/ 0 60000 65536"/>
              <a:gd name="T18" fmla="*/ 0 w 1674206"/>
              <a:gd name="T19" fmla="*/ 0 h 775493"/>
              <a:gd name="T20" fmla="*/ 1674206 w 1674206"/>
              <a:gd name="T21" fmla="*/ 775493 h 775493"/>
            </a:gdLst>
            <a:ahLst/>
            <a:cxnLst>
              <a:cxn ang="T12">
                <a:pos x="T0" y="T1"/>
              </a:cxn>
              <a:cxn ang="T13">
                <a:pos x="T2" y="T3"/>
              </a:cxn>
              <a:cxn ang="T14">
                <a:pos x="T4" y="T5"/>
              </a:cxn>
              <a:cxn ang="T15">
                <a:pos x="T6" y="T7"/>
              </a:cxn>
              <a:cxn ang="T16">
                <a:pos x="T8" y="T9"/>
              </a:cxn>
              <a:cxn ang="T17">
                <a:pos x="T10" y="T11"/>
              </a:cxn>
            </a:cxnLst>
            <a:rect l="T18" t="T19" r="T20" b="T21"/>
            <a:pathLst>
              <a:path w="1674206" h="775493">
                <a:moveTo>
                  <a:pt x="0" y="0"/>
                </a:moveTo>
                <a:lnTo>
                  <a:pt x="1240155" y="0"/>
                </a:lnTo>
                <a:lnTo>
                  <a:pt x="1674206" y="387747"/>
                </a:lnTo>
                <a:lnTo>
                  <a:pt x="1240155" y="775493"/>
                </a:lnTo>
                <a:lnTo>
                  <a:pt x="0" y="775493"/>
                </a:lnTo>
                <a:lnTo>
                  <a:pt x="434051" y="387747"/>
                </a:lnTo>
                <a:close/>
              </a:path>
            </a:pathLst>
          </a:custGeom>
          <a:solidFill>
            <a:srgbClr val="92278F"/>
          </a:solidFill>
          <a:ln>
            <a:noFill/>
          </a:ln>
          <a:extLst>
            <a:ext uri="{91240B29-F687-4F45-9708-019B960494DF}">
              <a14:hiddenLine xmlns:a14="http://schemas.microsoft.com/office/drawing/2010/main" w="12700">
                <a:solidFill>
                  <a:srgbClr val="6A1C68"/>
                </a:solidFill>
                <a:bevel/>
              </a14:hiddenLine>
            </a:ext>
          </a:extLst>
        </p:spPr>
        <p:txBody>
          <a:bodyPr lIns="540000" tIns="0" rIns="252000" bIns="0" anchor="ctr"/>
          <a:p>
            <a:pPr algn="ctr"/>
            <a:r>
              <a:rPr lang="zh-CN" altLang="en-US" sz="2000" dirty="0">
                <a:solidFill>
                  <a:srgbClr val="FFFFFF"/>
                </a:solidFill>
                <a:latin typeface="Arial" panose="020B0604020202020204" pitchFamily="34" charset="0"/>
                <a:ea typeface="黑体" panose="02010609060101010101" pitchFamily="49" charset="-122"/>
                <a:cs typeface="+mn-ea"/>
                <a:sym typeface="Arial" panose="020B0604020202020204" pitchFamily="34" charset="0"/>
              </a:rPr>
              <a:t>检验假设</a:t>
            </a:r>
            <a:endParaRPr lang="zh-CN" altLang="en-US" sz="2000" dirty="0">
              <a:solidFill>
                <a:srgbClr val="FFFFFF"/>
              </a:solidFill>
              <a:latin typeface="Arial" panose="020B0604020202020204" pitchFamily="34" charset="0"/>
              <a:ea typeface="黑体" panose="02010609060101010101" pitchFamily="49" charset="-122"/>
              <a:cs typeface="+mn-ea"/>
              <a:sym typeface="Arial" panose="020B0604020202020204" pitchFamily="34" charset="0"/>
            </a:endParaRPr>
          </a:p>
        </p:txBody>
      </p:sp>
      <p:sp>
        <p:nvSpPr>
          <p:cNvPr id="6156" name="椭圆 29"/>
          <p:cNvSpPr>
            <a:spLocks noChangeArrowheads="1"/>
          </p:cNvSpPr>
          <p:nvPr>
            <p:custDataLst>
              <p:tags r:id="rId8"/>
            </p:custDataLst>
          </p:nvPr>
        </p:nvSpPr>
        <p:spPr bwMode="auto">
          <a:xfrm>
            <a:off x="6272213" y="4614545"/>
            <a:ext cx="450850" cy="452438"/>
          </a:xfrm>
          <a:prstGeom prst="ellipse">
            <a:avLst/>
          </a:prstGeom>
          <a:solidFill>
            <a:srgbClr val="FFFFFF"/>
          </a:solidFill>
          <a:ln w="25400" cap="flat" cmpd="sng">
            <a:solidFill>
              <a:srgbClr val="92278F"/>
            </a:solidFill>
            <a:bevel/>
          </a:ln>
        </p:spPr>
        <p:txBody>
          <a:bodyPr lIns="0" tIns="0" rIns="0" bIns="0" anchor="ctr"/>
          <a:p>
            <a:pPr algn="ctr"/>
            <a:r>
              <a:rPr lang="en-US" sz="2200" b="1">
                <a:solidFill>
                  <a:srgbClr val="92278F"/>
                </a:solidFill>
                <a:latin typeface="Arial" panose="020B0604020202020204" pitchFamily="34" charset="0"/>
                <a:ea typeface="黑体" panose="02010609060101010101" pitchFamily="49" charset="-122"/>
                <a:sym typeface="Arial" panose="020B0604020202020204" pitchFamily="34" charset="0"/>
              </a:rPr>
              <a:t>4</a:t>
            </a:r>
            <a:endParaRPr lang="zh-CN" altLang="en-US" sz="2200" b="1">
              <a:solidFill>
                <a:srgbClr val="92278F"/>
              </a:solidFill>
              <a:latin typeface="Arial" panose="020B0604020202020204" pitchFamily="34" charset="0"/>
              <a:ea typeface="黑体" panose="02010609060101010101" pitchFamily="49" charset="-122"/>
              <a:sym typeface="Arial" panose="020B0604020202020204" pitchFamily="34" charset="0"/>
            </a:endParaRPr>
          </a:p>
        </p:txBody>
      </p:sp>
    </p:spTree>
  </p:cSld>
  <p:clrMapOvr>
    <a:masterClrMapping/>
  </p:clrMapOvr>
</p:sld>
</file>

<file path=ppt/tags/tag1.xml><?xml version="1.0" encoding="utf-8"?>
<p:tagLst xmlns:p="http://schemas.openxmlformats.org/presentationml/2006/main">
  <p:tag name="KSO_WM_TEMPLATE_CATEGORY" val="diagram"/>
  <p:tag name="KSO_WM_TEMPLATE_INDEX" val="550"/>
  <p:tag name="KSO_WM_UNIT_TYPE" val="r_i"/>
  <p:tag name="KSO_WM_UNIT_INDEX" val="1_1"/>
  <p:tag name="KSO_WM_UNIT_ID" val="301*r_i*1_1"/>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7"/>
  <p:tag name="KSO_WM_UNIT_FILL_TYPE" val="1"/>
  <p:tag name="KSO_WM_UNIT_TEXT_FILL_FORE_SCHEMECOLOR_INDEX" val="14"/>
  <p:tag name="KSO_WM_UNIT_TEXT_FILL_TYPE" val="1"/>
  <p:tag name="KSO_WM_UNIT_USESOURCEFORMAT_APPLY" val="1"/>
</p:tagLst>
</file>

<file path=ppt/tags/tag10.xml><?xml version="1.0" encoding="utf-8"?>
<p:tagLst xmlns:p="http://schemas.openxmlformats.org/presentationml/2006/main">
  <p:tag name="KSO_WM_TEMPLATE_CATEGORY" val="diagram"/>
  <p:tag name="KSO_WM_TEMPLATE_INDEX" val="550"/>
  <p:tag name="KSO_WM_UNIT_TYPE" val="r_i"/>
  <p:tag name="KSO_WM_UNIT_INDEX" val="1_14"/>
  <p:tag name="KSO_WM_UNIT_ID" val="301*r_i*1_14"/>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5"/>
  <p:tag name="KSO_WM_UNIT_FILL_TYPE" val="1"/>
  <p:tag name="KSO_WM_UNIT_TEXT_FILL_FORE_SCHEMECOLOR_INDEX" val="14"/>
  <p:tag name="KSO_WM_UNIT_TEXT_FILL_TYPE" val="1"/>
  <p:tag name="KSO_WM_UNIT_USESOURCEFORMAT_APPLY" val="1"/>
</p:tagLst>
</file>

<file path=ppt/tags/tag100.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5"/>
  <p:tag name="KSO_WM_UNIT_ID" val="diagram198_1*m_i*1_15"/>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01.xml><?xml version="1.0" encoding="utf-8"?>
<p:tagLst xmlns:p="http://schemas.openxmlformats.org/presentationml/2006/main">
  <p:tag name="KSO_WM_TAG_VERSION" val="1.0"/>
  <p:tag name="KSO_WM_BEAUTIFY_FLAG" val="#wm#"/>
  <p:tag name="KSO_WM_UNIT_TYPE" val="i"/>
  <p:tag name="KSO_WM_UNIT_ID" val="diagram198_1*i*48"/>
  <p:tag name="KSO_WM_TEMPLATE_CATEGORY" val="diagram"/>
  <p:tag name="KSO_WM_TEMPLATE_INDEX" val="198"/>
  <p:tag name="KSO_WM_UNIT_INDEX" val="48"/>
</p:tagLst>
</file>

<file path=ppt/tags/tag102.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6"/>
  <p:tag name="KSO_WM_UNIT_ID" val="diagram198_1*m_i*1_16"/>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6_1"/>
  <p:tag name="KSO_WM_UNIT_ID" val="diagram198_1*m_h_f*1_6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7"/>
  <p:tag name="KSO_WM_UNIT_ID" val="diagram198_1*m_i*1_17"/>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8"/>
  <p:tag name="KSO_WM_UNIT_ID" val="diagram198_1*m_i*1_18"/>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06.xml><?xml version="1.0" encoding="utf-8"?>
<p:tagLst xmlns:p="http://schemas.openxmlformats.org/presentationml/2006/main">
  <p:tag name="KSO_WM_TAG_VERSION" val="1.0"/>
  <p:tag name="KSO_WM_BEAUTIFY_FLAG" val="#wm#"/>
  <p:tag name="KSO_WM_UNIT_TYPE" val="i"/>
  <p:tag name="KSO_WM_UNIT_ID" val="diagram198_1*i*3"/>
  <p:tag name="KSO_WM_TEMPLATE_CATEGORY" val="diagram"/>
  <p:tag name="KSO_WM_TEMPLATE_INDEX" val="198"/>
  <p:tag name="KSO_WM_UNIT_INDEX" val="3"/>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
  <p:tag name="KSO_WM_UNIT_ID" val="diagram198_1*m_i*1_1"/>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108.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1_1"/>
  <p:tag name="KSO_WM_UNIT_ID" val="diagram198_1*m_h_f*1_1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109.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2"/>
  <p:tag name="KSO_WM_UNIT_ID" val="diagram198_1*m_i*1_2"/>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1.xml><?xml version="1.0" encoding="utf-8"?>
<p:tagLst xmlns:p="http://schemas.openxmlformats.org/presentationml/2006/main">
  <p:tag name="KSO_WM_TEMPLATE_CATEGORY" val="diagram"/>
  <p:tag name="KSO_WM_TEMPLATE_INDEX" val="550"/>
  <p:tag name="KSO_WM_UNIT_TYPE" val="r_i"/>
  <p:tag name="KSO_WM_UNIT_INDEX" val="1_1"/>
  <p:tag name="KSO_WM_UNIT_ID" val="301*r_i*1_1"/>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7"/>
  <p:tag name="KSO_WM_UNIT_FILL_TYPE" val="1"/>
  <p:tag name="KSO_WM_UNIT_TEXT_FILL_FORE_SCHEMECOLOR_INDEX" val="14"/>
  <p:tag name="KSO_WM_UNIT_TEXT_FILL_TYPE" val="1"/>
  <p:tag name="KSO_WM_UNIT_USESOURCEFORMAT_APPLY" val="1"/>
</p:tagLst>
</file>

<file path=ppt/tags/tag110.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3"/>
  <p:tag name="KSO_WM_UNIT_ID" val="diagram198_1*m_i*1_3"/>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11.xml><?xml version="1.0" encoding="utf-8"?>
<p:tagLst xmlns:p="http://schemas.openxmlformats.org/presentationml/2006/main">
  <p:tag name="KSO_WM_TAG_VERSION" val="1.0"/>
  <p:tag name="KSO_WM_BEAUTIFY_FLAG" val="#wm#"/>
  <p:tag name="KSO_WM_UNIT_TYPE" val="i"/>
  <p:tag name="KSO_WM_UNIT_ID" val="diagram198_1*i*12"/>
  <p:tag name="KSO_WM_TEMPLATE_CATEGORY" val="diagram"/>
  <p:tag name="KSO_WM_TEMPLATE_INDEX" val="198"/>
  <p:tag name="KSO_WM_UNIT_INDEX" val="12"/>
</p:tagLst>
</file>

<file path=ppt/tags/tag112.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4"/>
  <p:tag name="KSO_WM_UNIT_ID" val="diagram198_1*m_i*1_4"/>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113.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2_1"/>
  <p:tag name="KSO_WM_UNIT_ID" val="diagram198_1*m_h_f*1_2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114.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5"/>
  <p:tag name="KSO_WM_UNIT_ID" val="diagram198_1*m_i*1_5"/>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15.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6"/>
  <p:tag name="KSO_WM_UNIT_ID" val="diagram198_1*m_i*1_6"/>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16.xml><?xml version="1.0" encoding="utf-8"?>
<p:tagLst xmlns:p="http://schemas.openxmlformats.org/presentationml/2006/main">
  <p:tag name="KSO_WM_TAG_VERSION" val="1.0"/>
  <p:tag name="KSO_WM_BEAUTIFY_FLAG" val="#wm#"/>
  <p:tag name="KSO_WM_UNIT_TYPE" val="i"/>
  <p:tag name="KSO_WM_UNIT_ID" val="diagram198_1*i*21"/>
  <p:tag name="KSO_WM_TEMPLATE_CATEGORY" val="diagram"/>
  <p:tag name="KSO_WM_TEMPLATE_INDEX" val="198"/>
  <p:tag name="KSO_WM_UNIT_INDEX" val="21"/>
</p:tagLst>
</file>

<file path=ppt/tags/tag117.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7"/>
  <p:tag name="KSO_WM_UNIT_ID" val="diagram198_1*m_i*1_7"/>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118.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3_1"/>
  <p:tag name="KSO_WM_UNIT_ID" val="diagram198_1*m_h_f*1_3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119.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8"/>
  <p:tag name="KSO_WM_UNIT_ID" val="diagram198_1*m_i*1_8"/>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2.xml><?xml version="1.0" encoding="utf-8"?>
<p:tagLst xmlns:p="http://schemas.openxmlformats.org/presentationml/2006/main">
  <p:tag name="KSO_WM_TEMPLATE_CATEGORY" val="diagram"/>
  <p:tag name="KSO_WM_TEMPLATE_INDEX" val="550"/>
  <p:tag name="KSO_WM_UNIT_TYPE" val="r_v"/>
  <p:tag name="KSO_WM_UNIT_INDEX" val="1_2"/>
  <p:tag name="KSO_WM_UNIT_ID" val="301*r_v*1_2"/>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7"/>
  <p:tag name="KSO_WM_UNIT_TEXT_FILL_TYPE" val="1"/>
  <p:tag name="KSO_WM_UNIT_USESOURCEFORMAT_APPLY" val="1"/>
</p:tagLst>
</file>

<file path=ppt/tags/tag120.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9"/>
  <p:tag name="KSO_WM_UNIT_ID" val="diagram198_1*m_i*1_9"/>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21.xml><?xml version="1.0" encoding="utf-8"?>
<p:tagLst xmlns:p="http://schemas.openxmlformats.org/presentationml/2006/main">
  <p:tag name="KSO_WM_TAG_VERSION" val="1.0"/>
  <p:tag name="KSO_WM_BEAUTIFY_FLAG" val="#wm#"/>
  <p:tag name="KSO_WM_UNIT_TYPE" val="i"/>
  <p:tag name="KSO_WM_UNIT_ID" val="diagram198_1*i*30"/>
  <p:tag name="KSO_WM_TEMPLATE_CATEGORY" val="diagram"/>
  <p:tag name="KSO_WM_TEMPLATE_INDEX" val="198"/>
  <p:tag name="KSO_WM_UNIT_INDEX" val="30"/>
</p:tagLst>
</file>

<file path=ppt/tags/tag122.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0"/>
  <p:tag name="KSO_WM_UNIT_ID" val="diagram198_1*m_i*1_10"/>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4_1"/>
  <p:tag name="KSO_WM_UNIT_ID" val="diagram198_1*m_h_f*1_4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124.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1"/>
  <p:tag name="KSO_WM_UNIT_ID" val="diagram198_1*m_i*1_11"/>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25.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2"/>
  <p:tag name="KSO_WM_UNIT_ID" val="diagram198_1*m_i*1_12"/>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TAG_VERSION" val="1.0"/>
  <p:tag name="KSO_WM_BEAUTIFY_FLAG" val="#wm#"/>
  <p:tag name="KSO_WM_UNIT_TYPE" val="i"/>
  <p:tag name="KSO_WM_UNIT_ID" val="diagram198_1*i*39"/>
  <p:tag name="KSO_WM_TEMPLATE_CATEGORY" val="diagram"/>
  <p:tag name="KSO_WM_TEMPLATE_INDEX" val="198"/>
  <p:tag name="KSO_WM_UNIT_INDEX" val="39"/>
</p:tagLst>
</file>

<file path=ppt/tags/tag127.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3"/>
  <p:tag name="KSO_WM_UNIT_ID" val="diagram198_1*m_i*1_13"/>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128.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5_1"/>
  <p:tag name="KSO_WM_UNIT_ID" val="diagram198_1*m_h_f*1_5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129.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4"/>
  <p:tag name="KSO_WM_UNIT_ID" val="diagram198_1*m_i*1_14"/>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TEMPLATE_CATEGORY" val="diagram"/>
  <p:tag name="KSO_WM_TEMPLATE_INDEX" val="550"/>
  <p:tag name="KSO_WM_UNIT_TYPE" val="r_i"/>
  <p:tag name="KSO_WM_UNIT_INDEX" val="1_2"/>
  <p:tag name="KSO_WM_UNIT_ID" val="301*r_i*1_2"/>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7"/>
  <p:tag name="KSO_WM_UNIT_FILL_TYPE" val="1"/>
  <p:tag name="KSO_WM_UNIT_TEXT_FILL_FORE_SCHEMECOLOR_INDEX" val="14"/>
  <p:tag name="KSO_WM_UNIT_TEXT_FILL_TYPE" val="1"/>
  <p:tag name="KSO_WM_UNIT_USESOURCEFORMAT_APPLY" val="1"/>
</p:tagLst>
</file>

<file path=ppt/tags/tag130.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5"/>
  <p:tag name="KSO_WM_UNIT_ID" val="diagram198_1*m_i*1_15"/>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31.xml><?xml version="1.0" encoding="utf-8"?>
<p:tagLst xmlns:p="http://schemas.openxmlformats.org/presentationml/2006/main">
  <p:tag name="KSO_WM_TAG_VERSION" val="1.0"/>
  <p:tag name="KSO_WM_BEAUTIFY_FLAG" val="#wm#"/>
  <p:tag name="KSO_WM_UNIT_TYPE" val="i"/>
  <p:tag name="KSO_WM_UNIT_ID" val="diagram198_1*i*48"/>
  <p:tag name="KSO_WM_TEMPLATE_CATEGORY" val="diagram"/>
  <p:tag name="KSO_WM_TEMPLATE_INDEX" val="198"/>
  <p:tag name="KSO_WM_UNIT_INDEX" val="48"/>
</p:tagLst>
</file>

<file path=ppt/tags/tag132.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6"/>
  <p:tag name="KSO_WM_UNIT_ID" val="diagram198_1*m_i*1_16"/>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133.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6_1"/>
  <p:tag name="KSO_WM_UNIT_ID" val="diagram198_1*m_h_f*1_6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7"/>
  <p:tag name="KSO_WM_UNIT_ID" val="diagram198_1*m_i*1_17"/>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35.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8"/>
  <p:tag name="KSO_WM_UNIT_ID" val="diagram198_1*m_i*1_18"/>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36.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1"/>
  <p:tag name="KSO_WM_UNIT_ID" val="diagram87_3*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37.xml><?xml version="1.0" encoding="utf-8"?>
<p:tagLst xmlns:p="http://schemas.openxmlformats.org/presentationml/2006/main">
  <p:tag name="KSO_WM_TAG_VERSION" val="1.0"/>
  <p:tag name="KSO_WM_BEAUTIFY_FLAG" val="#wm#"/>
  <p:tag name="KSO_WM_UNIT_TYPE" val="i"/>
  <p:tag name="KSO_WM_UNIT_ID" val="diagram87_3*i*1"/>
  <p:tag name="KSO_WM_TEMPLATE_CATEGORY" val="diagram"/>
  <p:tag name="KSO_WM_TEMPLATE_INDEX" val="87"/>
  <p:tag name="KSO_WM_UNIT_INDEX" val="1"/>
</p:tagLst>
</file>

<file path=ppt/tags/tag138.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2"/>
  <p:tag name="KSO_WM_UNIT_ID" val="diagram87_3*m_i*1_2"/>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39.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1_1"/>
  <p:tag name="KSO_WM_UNIT_ID" val="diagram87_3*m_h_f*1_1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4.xml><?xml version="1.0" encoding="utf-8"?>
<p:tagLst xmlns:p="http://schemas.openxmlformats.org/presentationml/2006/main">
  <p:tag name="KSO_WM_TEMPLATE_CATEGORY" val="diagram"/>
  <p:tag name="KSO_WM_TEMPLATE_INDEX" val="550"/>
  <p:tag name="KSO_WM_UNIT_TYPE" val="r_v"/>
  <p:tag name="KSO_WM_UNIT_INDEX" val="1_4"/>
  <p:tag name="KSO_WM_UNIT_ID" val="301*r_v*1_4"/>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7"/>
  <p:tag name="KSO_WM_UNIT_TEXT_FILL_TYPE" val="1"/>
  <p:tag name="KSO_WM_UNIT_USESOURCEFORMAT_APPLY" val="1"/>
</p:tagLst>
</file>

<file path=ppt/tags/tag140.xml><?xml version="1.0" encoding="utf-8"?>
<p:tagLst xmlns:p="http://schemas.openxmlformats.org/presentationml/2006/main">
  <p:tag name="KSO_WM_TAG_VERSION" val="1.0"/>
  <p:tag name="KSO_WM_BEAUTIFY_FLAG" val="#wm#"/>
  <p:tag name="KSO_WM_UNIT_TYPE" val="i"/>
  <p:tag name="KSO_WM_UNIT_ID" val="diagram87_3*i*6"/>
  <p:tag name="KSO_WM_TEMPLATE_CATEGORY" val="diagram"/>
  <p:tag name="KSO_WM_TEMPLATE_INDEX" val="87"/>
  <p:tag name="KSO_WM_UNIT_INDEX" val="6"/>
</p:tagLst>
</file>

<file path=ppt/tags/tag141.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3"/>
  <p:tag name="KSO_WM_UNIT_ID" val="diagram87_3*m_i*1_3"/>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42.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2_1"/>
  <p:tag name="KSO_WM_UNIT_ID" val="diagram87_3*m_h_f*1_2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43.xml><?xml version="1.0" encoding="utf-8"?>
<p:tagLst xmlns:p="http://schemas.openxmlformats.org/presentationml/2006/main">
  <p:tag name="KSO_WM_TAG_VERSION" val="1.0"/>
  <p:tag name="KSO_WM_BEAUTIFY_FLAG" val="#wm#"/>
  <p:tag name="KSO_WM_UNIT_TYPE" val="i"/>
  <p:tag name="KSO_WM_UNIT_ID" val="diagram87_3*i*11"/>
  <p:tag name="KSO_WM_TEMPLATE_CATEGORY" val="diagram"/>
  <p:tag name="KSO_WM_TEMPLATE_INDEX" val="87"/>
  <p:tag name="KSO_WM_UNIT_INDEX" val="11"/>
</p:tagLst>
</file>

<file path=ppt/tags/tag144.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4"/>
  <p:tag name="KSO_WM_UNIT_ID" val="diagram87_3*m_i*1_4"/>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45.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3_1"/>
  <p:tag name="KSO_WM_UNIT_ID" val="diagram87_3*m_h_f*1_3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46.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1"/>
  <p:tag name="KSO_WM_UNIT_ID" val="diagram87_3*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47.xml><?xml version="1.0" encoding="utf-8"?>
<p:tagLst xmlns:p="http://schemas.openxmlformats.org/presentationml/2006/main">
  <p:tag name="KSO_WM_TAG_VERSION" val="1.0"/>
  <p:tag name="KSO_WM_BEAUTIFY_FLAG" val="#wm#"/>
  <p:tag name="KSO_WM_UNIT_TYPE" val="i"/>
  <p:tag name="KSO_WM_UNIT_ID" val="diagram87_3*i*1"/>
  <p:tag name="KSO_WM_TEMPLATE_CATEGORY" val="diagram"/>
  <p:tag name="KSO_WM_TEMPLATE_INDEX" val="87"/>
  <p:tag name="KSO_WM_UNIT_INDEX" val="1"/>
</p:tagLst>
</file>

<file path=ppt/tags/tag148.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2"/>
  <p:tag name="KSO_WM_UNIT_ID" val="diagram87_3*m_i*1_2"/>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49.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1_1"/>
  <p:tag name="KSO_WM_UNIT_ID" val="diagram87_3*m_h_f*1_1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5.xml><?xml version="1.0" encoding="utf-8"?>
<p:tagLst xmlns:p="http://schemas.openxmlformats.org/presentationml/2006/main">
  <p:tag name="KSO_WM_TEMPLATE_CATEGORY" val="diagram"/>
  <p:tag name="KSO_WM_TEMPLATE_INDEX" val="550"/>
  <p:tag name="KSO_WM_UNIT_TYPE" val="r_i"/>
  <p:tag name="KSO_WM_UNIT_INDEX" val="1_3"/>
  <p:tag name="KSO_WM_UNIT_ID" val="301*r_i*1_3"/>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6"/>
  <p:tag name="KSO_WM_UNIT_FILL_TYPE" val="1"/>
  <p:tag name="KSO_WM_UNIT_TEXT_FILL_FORE_SCHEMECOLOR_INDEX" val="14"/>
  <p:tag name="KSO_WM_UNIT_TEXT_FILL_TYPE" val="1"/>
  <p:tag name="KSO_WM_UNIT_USESOURCEFORMAT_APPLY" val="1"/>
</p:tagLst>
</file>

<file path=ppt/tags/tag150.xml><?xml version="1.0" encoding="utf-8"?>
<p:tagLst xmlns:p="http://schemas.openxmlformats.org/presentationml/2006/main">
  <p:tag name="KSO_WM_TAG_VERSION" val="1.0"/>
  <p:tag name="KSO_WM_BEAUTIFY_FLAG" val="#wm#"/>
  <p:tag name="KSO_WM_UNIT_TYPE" val="i"/>
  <p:tag name="KSO_WM_UNIT_ID" val="diagram87_3*i*6"/>
  <p:tag name="KSO_WM_TEMPLATE_CATEGORY" val="diagram"/>
  <p:tag name="KSO_WM_TEMPLATE_INDEX" val="87"/>
  <p:tag name="KSO_WM_UNIT_INDEX" val="6"/>
</p:tagLst>
</file>

<file path=ppt/tags/tag151.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3"/>
  <p:tag name="KSO_WM_UNIT_ID" val="diagram87_3*m_i*1_3"/>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52.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2_1"/>
  <p:tag name="KSO_WM_UNIT_ID" val="diagram87_3*m_h_f*1_2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53.xml><?xml version="1.0" encoding="utf-8"?>
<p:tagLst xmlns:p="http://schemas.openxmlformats.org/presentationml/2006/main">
  <p:tag name="KSO_WM_TAG_VERSION" val="1.0"/>
  <p:tag name="KSO_WM_BEAUTIFY_FLAG" val="#wm#"/>
  <p:tag name="KSO_WM_UNIT_TYPE" val="i"/>
  <p:tag name="KSO_WM_UNIT_ID" val="diagram87_3*i*11"/>
  <p:tag name="KSO_WM_TEMPLATE_CATEGORY" val="diagram"/>
  <p:tag name="KSO_WM_TEMPLATE_INDEX" val="87"/>
  <p:tag name="KSO_WM_UNIT_INDEX" val="11"/>
</p:tagLst>
</file>

<file path=ppt/tags/tag154.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4"/>
  <p:tag name="KSO_WM_UNIT_ID" val="diagram87_3*m_i*1_4"/>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55.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3_1"/>
  <p:tag name="KSO_WM_UNIT_ID" val="diagram87_3*m_h_f*1_3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56.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1"/>
  <p:tag name="KSO_WM_UNIT_ID" val="diagram87_3*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57.xml><?xml version="1.0" encoding="utf-8"?>
<p:tagLst xmlns:p="http://schemas.openxmlformats.org/presentationml/2006/main">
  <p:tag name="KSO_WM_TAG_VERSION" val="1.0"/>
  <p:tag name="KSO_WM_BEAUTIFY_FLAG" val="#wm#"/>
  <p:tag name="KSO_WM_UNIT_TYPE" val="i"/>
  <p:tag name="KSO_WM_UNIT_ID" val="diagram87_3*i*1"/>
  <p:tag name="KSO_WM_TEMPLATE_CATEGORY" val="diagram"/>
  <p:tag name="KSO_WM_TEMPLATE_INDEX" val="87"/>
  <p:tag name="KSO_WM_UNIT_INDEX" val="1"/>
</p:tagLst>
</file>

<file path=ppt/tags/tag158.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2"/>
  <p:tag name="KSO_WM_UNIT_ID" val="diagram87_3*m_i*1_2"/>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59.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1_1"/>
  <p:tag name="KSO_WM_UNIT_ID" val="diagram87_3*m_h_f*1_1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6.xml><?xml version="1.0" encoding="utf-8"?>
<p:tagLst xmlns:p="http://schemas.openxmlformats.org/presentationml/2006/main">
  <p:tag name="KSO_WM_TEMPLATE_CATEGORY" val="diagram"/>
  <p:tag name="KSO_WM_TEMPLATE_INDEX" val="550"/>
  <p:tag name="KSO_WM_UNIT_TYPE" val="r_v"/>
  <p:tag name="KSO_WM_UNIT_INDEX" val="1_1"/>
  <p:tag name="KSO_WM_UNIT_ID" val="301*r_v*1_1"/>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6"/>
  <p:tag name="KSO_WM_UNIT_TEXT_FILL_TYPE" val="1"/>
  <p:tag name="KSO_WM_UNIT_USESOURCEFORMAT_APPLY" val="1"/>
</p:tagLst>
</file>

<file path=ppt/tags/tag160.xml><?xml version="1.0" encoding="utf-8"?>
<p:tagLst xmlns:p="http://schemas.openxmlformats.org/presentationml/2006/main">
  <p:tag name="KSO_WM_TAG_VERSION" val="1.0"/>
  <p:tag name="KSO_WM_BEAUTIFY_FLAG" val="#wm#"/>
  <p:tag name="KSO_WM_UNIT_TYPE" val="i"/>
  <p:tag name="KSO_WM_UNIT_ID" val="diagram87_3*i*6"/>
  <p:tag name="KSO_WM_TEMPLATE_CATEGORY" val="diagram"/>
  <p:tag name="KSO_WM_TEMPLATE_INDEX" val="87"/>
  <p:tag name="KSO_WM_UNIT_INDEX" val="6"/>
</p:tagLst>
</file>

<file path=ppt/tags/tag161.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3"/>
  <p:tag name="KSO_WM_UNIT_ID" val="diagram87_3*m_i*1_3"/>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62.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2_1"/>
  <p:tag name="KSO_WM_UNIT_ID" val="diagram87_3*m_h_f*1_2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63.xml><?xml version="1.0" encoding="utf-8"?>
<p:tagLst xmlns:p="http://schemas.openxmlformats.org/presentationml/2006/main">
  <p:tag name="KSO_WM_TAG_VERSION" val="1.0"/>
  <p:tag name="KSO_WM_BEAUTIFY_FLAG" val="#wm#"/>
  <p:tag name="KSO_WM_UNIT_TYPE" val="i"/>
  <p:tag name="KSO_WM_UNIT_ID" val="diagram87_3*i*11"/>
  <p:tag name="KSO_WM_TEMPLATE_CATEGORY" val="diagram"/>
  <p:tag name="KSO_WM_TEMPLATE_INDEX" val="87"/>
  <p:tag name="KSO_WM_UNIT_INDEX" val="11"/>
</p:tagLst>
</file>

<file path=ppt/tags/tag164.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4"/>
  <p:tag name="KSO_WM_UNIT_ID" val="diagram87_3*m_i*1_4"/>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65.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3_1"/>
  <p:tag name="KSO_WM_UNIT_ID" val="diagram87_3*m_h_f*1_3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66.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1"/>
  <p:tag name="KSO_WM_UNIT_ID" val="diagram87_3*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67.xml><?xml version="1.0" encoding="utf-8"?>
<p:tagLst xmlns:p="http://schemas.openxmlformats.org/presentationml/2006/main">
  <p:tag name="KSO_WM_TAG_VERSION" val="1.0"/>
  <p:tag name="KSO_WM_BEAUTIFY_FLAG" val="#wm#"/>
  <p:tag name="KSO_WM_UNIT_TYPE" val="i"/>
  <p:tag name="KSO_WM_UNIT_ID" val="diagram87_3*i*1"/>
  <p:tag name="KSO_WM_TEMPLATE_CATEGORY" val="diagram"/>
  <p:tag name="KSO_WM_TEMPLATE_INDEX" val="87"/>
  <p:tag name="KSO_WM_UNIT_INDEX" val="1"/>
</p:tagLst>
</file>

<file path=ppt/tags/tag168.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2"/>
  <p:tag name="KSO_WM_UNIT_ID" val="diagram87_3*m_i*1_2"/>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69.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1_1"/>
  <p:tag name="KSO_WM_UNIT_ID" val="diagram87_3*m_h_f*1_1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7.xml><?xml version="1.0" encoding="utf-8"?>
<p:tagLst xmlns:p="http://schemas.openxmlformats.org/presentationml/2006/main">
  <p:tag name="KSO_WM_TEMPLATE_CATEGORY" val="diagram"/>
  <p:tag name="KSO_WM_TEMPLATE_INDEX" val="550"/>
  <p:tag name="KSO_WM_UNIT_TYPE" val="r_i"/>
  <p:tag name="KSO_WM_UNIT_INDEX" val="1_4"/>
  <p:tag name="KSO_WM_UNIT_ID" val="301*r_i*1_4"/>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6"/>
  <p:tag name="KSO_WM_UNIT_FILL_TYPE" val="1"/>
  <p:tag name="KSO_WM_UNIT_TEXT_FILL_FORE_SCHEMECOLOR_INDEX" val="14"/>
  <p:tag name="KSO_WM_UNIT_TEXT_FILL_TYPE" val="1"/>
  <p:tag name="KSO_WM_UNIT_USESOURCEFORMAT_APPLY" val="1"/>
</p:tagLst>
</file>

<file path=ppt/tags/tag170.xml><?xml version="1.0" encoding="utf-8"?>
<p:tagLst xmlns:p="http://schemas.openxmlformats.org/presentationml/2006/main">
  <p:tag name="KSO_WM_TAG_VERSION" val="1.0"/>
  <p:tag name="KSO_WM_BEAUTIFY_FLAG" val="#wm#"/>
  <p:tag name="KSO_WM_UNIT_TYPE" val="i"/>
  <p:tag name="KSO_WM_UNIT_ID" val="diagram87_3*i*6"/>
  <p:tag name="KSO_WM_TEMPLATE_CATEGORY" val="diagram"/>
  <p:tag name="KSO_WM_TEMPLATE_INDEX" val="87"/>
  <p:tag name="KSO_WM_UNIT_INDEX" val="6"/>
</p:tagLst>
</file>

<file path=ppt/tags/tag171.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3"/>
  <p:tag name="KSO_WM_UNIT_ID" val="diagram87_3*m_i*1_3"/>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72.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2_1"/>
  <p:tag name="KSO_WM_UNIT_ID" val="diagram87_3*m_h_f*1_2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73.xml><?xml version="1.0" encoding="utf-8"?>
<p:tagLst xmlns:p="http://schemas.openxmlformats.org/presentationml/2006/main">
  <p:tag name="KSO_WM_TAG_VERSION" val="1.0"/>
  <p:tag name="KSO_WM_BEAUTIFY_FLAG" val="#wm#"/>
  <p:tag name="KSO_WM_UNIT_TYPE" val="i"/>
  <p:tag name="KSO_WM_UNIT_ID" val="diagram87_3*i*11"/>
  <p:tag name="KSO_WM_TEMPLATE_CATEGORY" val="diagram"/>
  <p:tag name="KSO_WM_TEMPLATE_INDEX" val="87"/>
  <p:tag name="KSO_WM_UNIT_INDEX" val="11"/>
</p:tagLst>
</file>

<file path=ppt/tags/tag174.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4"/>
  <p:tag name="KSO_WM_UNIT_ID" val="diagram87_3*m_i*1_4"/>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75.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3_1"/>
  <p:tag name="KSO_WM_UNIT_ID" val="diagram87_3*m_h_f*1_3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76.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1"/>
  <p:tag name="KSO_WM_UNIT_ID" val="diagram87_3*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77.xml><?xml version="1.0" encoding="utf-8"?>
<p:tagLst xmlns:p="http://schemas.openxmlformats.org/presentationml/2006/main">
  <p:tag name="KSO_WM_TAG_VERSION" val="1.0"/>
  <p:tag name="KSO_WM_BEAUTIFY_FLAG" val="#wm#"/>
  <p:tag name="KSO_WM_UNIT_TYPE" val="i"/>
  <p:tag name="KSO_WM_UNIT_ID" val="diagram87_3*i*1"/>
  <p:tag name="KSO_WM_TEMPLATE_CATEGORY" val="diagram"/>
  <p:tag name="KSO_WM_TEMPLATE_INDEX" val="87"/>
  <p:tag name="KSO_WM_UNIT_INDEX" val="1"/>
</p:tagLst>
</file>

<file path=ppt/tags/tag178.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2"/>
  <p:tag name="KSO_WM_UNIT_ID" val="diagram87_3*m_i*1_2"/>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79.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1_1"/>
  <p:tag name="KSO_WM_UNIT_ID" val="diagram87_3*m_h_f*1_1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8.xml><?xml version="1.0" encoding="utf-8"?>
<p:tagLst xmlns:p="http://schemas.openxmlformats.org/presentationml/2006/main">
  <p:tag name="KSO_WM_TEMPLATE_CATEGORY" val="diagram"/>
  <p:tag name="KSO_WM_TEMPLATE_INDEX" val="550"/>
  <p:tag name="KSO_WM_UNIT_TYPE" val="r_v"/>
  <p:tag name="KSO_WM_UNIT_INDEX" val="1_3"/>
  <p:tag name="KSO_WM_UNIT_ID" val="301*r_v*1_3"/>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6"/>
  <p:tag name="KSO_WM_UNIT_TEXT_FILL_TYPE" val="1"/>
  <p:tag name="KSO_WM_UNIT_USESOURCEFORMAT_APPLY" val="1"/>
</p:tagLst>
</file>

<file path=ppt/tags/tag180.xml><?xml version="1.0" encoding="utf-8"?>
<p:tagLst xmlns:p="http://schemas.openxmlformats.org/presentationml/2006/main">
  <p:tag name="KSO_WM_TAG_VERSION" val="1.0"/>
  <p:tag name="KSO_WM_BEAUTIFY_FLAG" val="#wm#"/>
  <p:tag name="KSO_WM_UNIT_TYPE" val="i"/>
  <p:tag name="KSO_WM_UNIT_ID" val="diagram87_3*i*6"/>
  <p:tag name="KSO_WM_TEMPLATE_CATEGORY" val="diagram"/>
  <p:tag name="KSO_WM_TEMPLATE_INDEX" val="87"/>
  <p:tag name="KSO_WM_UNIT_INDEX" val="6"/>
</p:tagLst>
</file>

<file path=ppt/tags/tag181.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3"/>
  <p:tag name="KSO_WM_UNIT_ID" val="diagram87_3*m_i*1_3"/>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82.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2_1"/>
  <p:tag name="KSO_WM_UNIT_ID" val="diagram87_3*m_h_f*1_2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83.xml><?xml version="1.0" encoding="utf-8"?>
<p:tagLst xmlns:p="http://schemas.openxmlformats.org/presentationml/2006/main">
  <p:tag name="KSO_WM_TAG_VERSION" val="1.0"/>
  <p:tag name="KSO_WM_BEAUTIFY_FLAG" val="#wm#"/>
  <p:tag name="KSO_WM_UNIT_TYPE" val="i"/>
  <p:tag name="KSO_WM_UNIT_ID" val="diagram87_3*i*11"/>
  <p:tag name="KSO_WM_TEMPLATE_CATEGORY" val="diagram"/>
  <p:tag name="KSO_WM_TEMPLATE_INDEX" val="87"/>
  <p:tag name="KSO_WM_UNIT_INDEX" val="11"/>
</p:tagLst>
</file>

<file path=ppt/tags/tag184.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4"/>
  <p:tag name="KSO_WM_UNIT_ID" val="diagram87_3*m_i*1_4"/>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85.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3_1"/>
  <p:tag name="KSO_WM_UNIT_ID" val="diagram87_3*m_h_f*1_3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86.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1"/>
  <p:tag name="KSO_WM_UNIT_ID" val="diagram87_3*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187.xml><?xml version="1.0" encoding="utf-8"?>
<p:tagLst xmlns:p="http://schemas.openxmlformats.org/presentationml/2006/main">
  <p:tag name="KSO_WM_TAG_VERSION" val="1.0"/>
  <p:tag name="KSO_WM_BEAUTIFY_FLAG" val="#wm#"/>
  <p:tag name="KSO_WM_UNIT_TYPE" val="i"/>
  <p:tag name="KSO_WM_UNIT_ID" val="diagram87_3*i*1"/>
  <p:tag name="KSO_WM_TEMPLATE_CATEGORY" val="diagram"/>
  <p:tag name="KSO_WM_TEMPLATE_INDEX" val="87"/>
  <p:tag name="KSO_WM_UNIT_INDEX" val="1"/>
</p:tagLst>
</file>

<file path=ppt/tags/tag188.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2"/>
  <p:tag name="KSO_WM_UNIT_ID" val="diagram87_3*m_i*1_2"/>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89.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1_1"/>
  <p:tag name="KSO_WM_UNIT_ID" val="diagram87_3*m_h_f*1_1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9.xml><?xml version="1.0" encoding="utf-8"?>
<p:tagLst xmlns:p="http://schemas.openxmlformats.org/presentationml/2006/main">
  <p:tag name="KSO_WM_TEMPLATE_CATEGORY" val="diagram"/>
  <p:tag name="KSO_WM_TEMPLATE_INDEX" val="550"/>
  <p:tag name="KSO_WM_UNIT_TYPE" val="r_i"/>
  <p:tag name="KSO_WM_UNIT_INDEX" val="1_13"/>
  <p:tag name="KSO_WM_UNIT_ID" val="301*r_i*1_13"/>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TEXT_FILL_FORE_SCHEMECOLOR_INDEX" val="14"/>
  <p:tag name="KSO_WM_UNIT_TEXT_FILL_TYPE" val="1"/>
  <p:tag name="KSO_WM_UNIT_USESOURCEFORMAT_APPLY" val="1"/>
</p:tagLst>
</file>

<file path=ppt/tags/tag190.xml><?xml version="1.0" encoding="utf-8"?>
<p:tagLst xmlns:p="http://schemas.openxmlformats.org/presentationml/2006/main">
  <p:tag name="KSO_WM_TAG_VERSION" val="1.0"/>
  <p:tag name="KSO_WM_BEAUTIFY_FLAG" val="#wm#"/>
  <p:tag name="KSO_WM_UNIT_TYPE" val="i"/>
  <p:tag name="KSO_WM_UNIT_ID" val="diagram87_3*i*6"/>
  <p:tag name="KSO_WM_TEMPLATE_CATEGORY" val="diagram"/>
  <p:tag name="KSO_WM_TEMPLATE_INDEX" val="87"/>
  <p:tag name="KSO_WM_UNIT_INDEX" val="6"/>
</p:tagLst>
</file>

<file path=ppt/tags/tag191.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3"/>
  <p:tag name="KSO_WM_UNIT_ID" val="diagram87_3*m_i*1_3"/>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92.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2_1"/>
  <p:tag name="KSO_WM_UNIT_ID" val="diagram87_3*m_h_f*1_2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93.xml><?xml version="1.0" encoding="utf-8"?>
<p:tagLst xmlns:p="http://schemas.openxmlformats.org/presentationml/2006/main">
  <p:tag name="KSO_WM_TAG_VERSION" val="1.0"/>
  <p:tag name="KSO_WM_BEAUTIFY_FLAG" val="#wm#"/>
  <p:tag name="KSO_WM_UNIT_TYPE" val="i"/>
  <p:tag name="KSO_WM_UNIT_ID" val="diagram87_3*i*11"/>
  <p:tag name="KSO_WM_TEMPLATE_CATEGORY" val="diagram"/>
  <p:tag name="KSO_WM_TEMPLATE_INDEX" val="87"/>
  <p:tag name="KSO_WM_UNIT_INDEX" val="11"/>
</p:tagLst>
</file>

<file path=ppt/tags/tag194.xml><?xml version="1.0" encoding="utf-8"?>
<p:tagLst xmlns:p="http://schemas.openxmlformats.org/presentationml/2006/main">
  <p:tag name="KSO_WM_TAG_VERSION" val="1.0"/>
  <p:tag name="KSO_WM_BEAUTIFY_FLAG" val="#wm#"/>
  <p:tag name="KSO_WM_TEMPLATE_CATEGORY" val="diagram"/>
  <p:tag name="KSO_WM_TEMPLATE_INDEX" val="87"/>
  <p:tag name="KSO_WM_UNIT_TYPE" val="m_i"/>
  <p:tag name="KSO_WM_UNIT_INDEX" val="1_4"/>
  <p:tag name="KSO_WM_UNIT_ID" val="diagram87_3*m_i*1_4"/>
  <p:tag name="KSO_WM_UNIT_CLEAR" val="1"/>
  <p:tag name="KSO_WM_UNIT_LAYERLEVEL" val="1_1"/>
  <p:tag name="KSO_WM_DIAGRAM_GROUP_CODE" val="m1-1"/>
  <p:tag name="KSO_WM_UNIT_FILL_FORE_SCHEMECOLOR_INDEX" val="5"/>
  <p:tag name="KSO_WM_UNIT_FILL_TYPE" val="1"/>
  <p:tag name="KSO_WM_UNIT_TEXT_FILL_FORE_SCHEMECOLOR_INDEX" val="5"/>
  <p:tag name="KSO_WM_UNIT_TEXT_FILL_TYPE" val="1"/>
  <p:tag name="KSO_WM_UNIT_USESOURCEFORMAT_APPLY" val="1"/>
</p:tagLst>
</file>

<file path=ppt/tags/tag195.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3_1"/>
  <p:tag name="KSO_WM_UNIT_ID" val="diagram87_3*m_h_f*1_3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196.xml><?xml version="1.0" encoding="utf-8"?>
<p:tagLst xmlns:p="http://schemas.openxmlformats.org/presentationml/2006/main">
  <p:tag name="KSO_WM_TAG_VERSION" val="1.0"/>
  <p:tag name="KSO_WM_BEAUTIFY_FLAG" val="#wm#"/>
  <p:tag name="KSO_WM_TEMPLATE_CATEGORY" val="diagram"/>
  <p:tag name="KSO_WM_TEMPLATE_INDEX" val="87"/>
  <p:tag name="KSO_WM_UNIT_TYPE" val="m_h_f"/>
  <p:tag name="KSO_WM_UNIT_INDEX" val="1_1_1"/>
  <p:tag name="KSO_WM_UNIT_ID" val="diagram87_3*m_h_f*1_1_1"/>
  <p:tag name="KSO_WM_UNIT_CLEAR" val="1"/>
  <p:tag name="KSO_WM_UNIT_LAYERLEVEL" val="1_1_1"/>
  <p:tag name="KSO_WM_UNIT_VALUE" val="4"/>
  <p:tag name="KSO_WM_UNIT_HIGHLIGHT" val="0"/>
  <p:tag name="KSO_WM_UNIT_COMPATIBLE" val="0"/>
  <p:tag name="KSO_WM_DIAGRAM_GROUP_CODE" val="m1-1"/>
  <p:tag name="KSO_WM_UNIT_PRESET_TEXT" val="LOREM"/>
  <p:tag name="KSO_WM_UNIT_TEXT_FILL_FORE_SCHEMECOLOR_INDEX" val="5"/>
  <p:tag name="KSO_WM_UNIT_TEXT_FILL_TYPE" val="1"/>
  <p:tag name="KSO_WM_UNIT_USESOURCEFORMAT_APPLY" val="1"/>
</p:tagLst>
</file>

<file path=ppt/tags/tag2.xml><?xml version="1.0" encoding="utf-8"?>
<p:tagLst xmlns:p="http://schemas.openxmlformats.org/presentationml/2006/main">
  <p:tag name="KSO_WM_TEMPLATE_CATEGORY" val="diagram"/>
  <p:tag name="KSO_WM_TEMPLATE_INDEX" val="550"/>
  <p:tag name="KSO_WM_UNIT_TYPE" val="r_v"/>
  <p:tag name="KSO_WM_UNIT_INDEX" val="1_2"/>
  <p:tag name="KSO_WM_UNIT_ID" val="301*r_v*1_2"/>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7"/>
  <p:tag name="KSO_WM_UNIT_TEXT_FILL_TYPE" val="1"/>
  <p:tag name="KSO_WM_UNIT_USESOURCEFORMAT_APPLY" val="1"/>
</p:tagLst>
</file>

<file path=ppt/tags/tag20.xml><?xml version="1.0" encoding="utf-8"?>
<p:tagLst xmlns:p="http://schemas.openxmlformats.org/presentationml/2006/main">
  <p:tag name="KSO_WM_TEMPLATE_CATEGORY" val="diagram"/>
  <p:tag name="KSO_WM_TEMPLATE_INDEX" val="550"/>
  <p:tag name="KSO_WM_UNIT_TYPE" val="r_i"/>
  <p:tag name="KSO_WM_UNIT_INDEX" val="1_14"/>
  <p:tag name="KSO_WM_UNIT_ID" val="301*r_i*1_14"/>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5"/>
  <p:tag name="KSO_WM_UNIT_FILL_TYPE" val="1"/>
  <p:tag name="KSO_WM_UNIT_TEXT_FILL_FORE_SCHEMECOLOR_INDEX" val="14"/>
  <p:tag name="KSO_WM_UNIT_TEXT_FILL_TYPE" val="1"/>
  <p:tag name="KSO_WM_UNIT_USESOURCEFORMAT_APPLY" val="1"/>
</p:tagLst>
</file>

<file path=ppt/tags/tag21.xml><?xml version="1.0" encoding="utf-8"?>
<p:tagLst xmlns:p="http://schemas.openxmlformats.org/presentationml/2006/main">
  <p:tag name="KSO_WM_TAG_VERSION" val="1.0"/>
  <p:tag name="KSO_WM_BEAUTIFY_FLAG" val="#wm#"/>
  <p:tag name="KSO_WM_TEMPLATE_CATEGORY" val="diagram"/>
  <p:tag name="KSO_WM_TEMPLATE_INDEX" val="563"/>
  <p:tag name="KSO_WM_UNIT_TYPE" val="m_i"/>
  <p:tag name="KSO_WM_UNIT_INDEX" val="1_1"/>
  <p:tag name="KSO_WM_UNIT_ID" val="diagram563_3*m_i*1_1"/>
  <p:tag name="KSO_WM_UNIT_CLEAR" val="1"/>
  <p:tag name="KSO_WM_UNIT_LAYERLEVEL" val="1_1"/>
  <p:tag name="KSO_WM_DIAGRAM_GROUP_CODE" val="m1-1"/>
  <p:tag name="KSO_WM_UNIT_FILL_FORE_SCHEMECOLOR_INDEX" val="7"/>
  <p:tag name="KSO_WM_UNIT_FILL_TYPE" val="1"/>
  <p:tag name="KSO_WM_UNIT_USESOURCEFORMAT_APPLY" val="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563"/>
  <p:tag name="KSO_WM_UNIT_TYPE" val="m_i"/>
  <p:tag name="KSO_WM_UNIT_INDEX" val="1_2"/>
  <p:tag name="KSO_WM_UNIT_ID" val="diagram563_3*m_i*1_2"/>
  <p:tag name="KSO_WM_UNIT_CLEAR" val="1"/>
  <p:tag name="KSO_WM_UNIT_LAYERLEVEL" val="1_1"/>
  <p:tag name="KSO_WM_DIAGRAM_GROUP_CODE" val="m1-1"/>
  <p:tag name="KSO_WM_UNIT_FILL_FORE_SCHEMECOLOR_INDEX" val="6"/>
  <p:tag name="KSO_WM_UNIT_FILL_TYPE" val="1"/>
  <p:tag name="KSO_WM_UNIT_USESOURCEFORMAT_APPLY" val="1"/>
</p:tagLst>
</file>

<file path=ppt/tags/tag23.xml><?xml version="1.0" encoding="utf-8"?>
<p:tagLst xmlns:p="http://schemas.openxmlformats.org/presentationml/2006/main">
  <p:tag name="KSO_WM_TAG_VERSION" val="1.0"/>
  <p:tag name="KSO_WM_BEAUTIFY_FLAG" val="#wm#"/>
  <p:tag name="KSO_WM_TEMPLATE_CATEGORY" val="diagram"/>
  <p:tag name="KSO_WM_TEMPLATE_INDEX" val="563"/>
  <p:tag name="KSO_WM_UNIT_TYPE" val="m_i"/>
  <p:tag name="KSO_WM_UNIT_INDEX" val="1_3"/>
  <p:tag name="KSO_WM_UNIT_ID" val="diagram563_3*m_i*1_3"/>
  <p:tag name="KSO_WM_UNIT_CLEAR" val="1"/>
  <p:tag name="KSO_WM_UNIT_LAYERLEVEL" val="1_1"/>
  <p:tag name="KSO_WM_DIAGRAM_GROUP_CODE" val="m1-1"/>
  <p:tag name="KSO_WM_UNIT_FILL_FORE_SCHEMECOLOR_INDEX" val="8"/>
  <p:tag name="KSO_WM_UNIT_FILL_TYPE" val="1"/>
  <p:tag name="KSO_WM_UNIT_USESOURCEFORMAT_APPLY" val="1"/>
</p:tagLst>
</file>

<file path=ppt/tags/tag24.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a"/>
  <p:tag name="KSO_WM_UNIT_INDEX" val="1_1_1"/>
  <p:tag name="KSO_WM_UNIT_ID" val="diagram563_3*m_h_a*1_1_1"/>
  <p:tag name="KSO_WM_UNIT_CLEAR" val="1"/>
  <p:tag name="KSO_WM_UNIT_LAYERLEVEL" val="1_1_1"/>
  <p:tag name="KSO_WM_UNIT_VALUE" val="16"/>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 name="KSO_WM_UNIT_USESOURCEFORMAT_APPLY" val="1"/>
</p:tagLst>
</file>

<file path=ppt/tags/tag25.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a"/>
  <p:tag name="KSO_WM_UNIT_INDEX" val="1_4_1"/>
  <p:tag name="KSO_WM_UNIT_ID" val="diagram563_3*m_h_a*1_4_1"/>
  <p:tag name="KSO_WM_UNIT_CLEAR" val="1"/>
  <p:tag name="KSO_WM_UNIT_LAYERLEVEL" val="1_1_1"/>
  <p:tag name="KSO_WM_UNIT_VALUE" val="16"/>
  <p:tag name="KSO_WM_UNIT_HIGHLIGHT" val="0"/>
  <p:tag name="KSO_WM_UNIT_COMPATIBLE" val="0"/>
  <p:tag name="KSO_WM_DIAGRAM_GROUP_CODE" val="m1-1"/>
  <p:tag name="KSO_WM_UNIT_PRESET_TEXT" val="LOREM"/>
  <p:tag name="KSO_WM_UNIT_FILL_FORE_SCHEMECOLOR_INDEX" val="8"/>
  <p:tag name="KSO_WM_UNIT_FILL_TYPE" val="1"/>
  <p:tag name="KSO_WM_UNIT_TEXT_FILL_FORE_SCHEMECOLOR_INDEX" val="14"/>
  <p:tag name="KSO_WM_UNIT_TEXT_FILL_TYPE" val="1"/>
  <p:tag name="KSO_WM_UNIT_USESOURCEFORMAT_APPLY" val="1"/>
</p:tagLst>
</file>

<file path=ppt/tags/tag26.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a"/>
  <p:tag name="KSO_WM_UNIT_INDEX" val="1_2_1"/>
  <p:tag name="KSO_WM_UNIT_ID" val="diagram563_3*m_h_a*1_2_1"/>
  <p:tag name="KSO_WM_UNIT_CLEAR" val="1"/>
  <p:tag name="KSO_WM_UNIT_LAYERLEVEL" val="1_1_1"/>
  <p:tag name="KSO_WM_UNIT_VALUE" val="16"/>
  <p:tag name="KSO_WM_UNIT_HIGHLIGHT" val="0"/>
  <p:tag name="KSO_WM_UNIT_COMPATIBLE" val="0"/>
  <p:tag name="KSO_WM_DIAGRAM_GROUP_CODE" val="m1-1"/>
  <p:tag name="KSO_WM_UNIT_PRESET_TEXT" val="LOREM"/>
  <p:tag name="KSO_WM_UNIT_FILL_FORE_SCHEMECOLOR_INDEX" val="6"/>
  <p:tag name="KSO_WM_UNIT_FILL_TYPE" val="1"/>
  <p:tag name="KSO_WM_UNIT_TEXT_FILL_FORE_SCHEMECOLOR_INDEX" val="14"/>
  <p:tag name="KSO_WM_UNIT_TEXT_FILL_TYPE" val="1"/>
  <p:tag name="KSO_WM_UNIT_USESOURCEFORMAT_APPLY" val="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a"/>
  <p:tag name="KSO_WM_UNIT_INDEX" val="1_3_1"/>
  <p:tag name="KSO_WM_UNIT_ID" val="diagram563_3*m_h_a*1_3_1"/>
  <p:tag name="KSO_WM_UNIT_CLEAR" val="1"/>
  <p:tag name="KSO_WM_UNIT_LAYERLEVEL" val="1_1_1"/>
  <p:tag name="KSO_WM_UNIT_VALUE" val="16"/>
  <p:tag name="KSO_WM_UNIT_HIGHLIGHT" val="0"/>
  <p:tag name="KSO_WM_UNIT_COMPATIBLE" val="0"/>
  <p:tag name="KSO_WM_DIAGRAM_GROUP_CODE" val="m1-1"/>
  <p:tag name="KSO_WM_UNIT_PRESET_TEXT" val="LOREM"/>
  <p:tag name="KSO_WM_UNIT_FILL_FORE_SCHEMECOLOR_INDEX" val="7"/>
  <p:tag name="KSO_WM_UNIT_FILL_TYPE" val="1"/>
  <p:tag name="KSO_WM_UNIT_TEXT_FILL_FORE_SCHEMECOLOR_INDEX" val="14"/>
  <p:tag name="KSO_WM_UNIT_TEXT_FILL_TYPE" val="1"/>
  <p:tag name="KSO_WM_UNIT_USESOURCEFORMAT_APPLY" val="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f"/>
  <p:tag name="KSO_WM_UNIT_INDEX" val="1_1_1"/>
  <p:tag name="KSO_WM_UNIT_ID" val="diagram563_3*m_h_f*1_1_1"/>
  <p:tag name="KSO_WM_UNIT_CLEAR" val="1"/>
  <p:tag name="KSO_WM_UNIT_LAYERLEVEL" val="1_1_1"/>
  <p:tag name="KSO_WM_UNIT_VALUE" val="20"/>
  <p:tag name="KSO_WM_UNIT_HIGHLIGHT" val="0"/>
  <p:tag name="KSO_WM_UNIT_COMPATIBLE" val="0"/>
  <p:tag name="KSO_WM_UNIT_PRESET_TEXT_INDEX" val="4"/>
  <p:tag name="KSO_WM_UNIT_PRESET_TEXT_LEN" val="45"/>
  <p:tag name="KSO_WM_DIAGRAM_GROUP_CODE" val="m1-1"/>
  <p:tag name="KSO_WM_UNIT_TEXT_FILL_FORE_SCHEMECOLOR_INDEX" val="13"/>
  <p:tag name="KSO_WM_UNIT_TEXT_FILL_TYPE" val="1"/>
  <p:tag name="KSO_WM_UNIT_USESOURCEFORMAT_APPLY" val="1"/>
</p:tagLst>
</file>

<file path=ppt/tags/tag29.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f"/>
  <p:tag name="KSO_WM_UNIT_INDEX" val="1_2_1"/>
  <p:tag name="KSO_WM_UNIT_ID" val="diagram563_3*m_h_f*1_2_1"/>
  <p:tag name="KSO_WM_UNIT_CLEAR" val="1"/>
  <p:tag name="KSO_WM_UNIT_LAYERLEVEL" val="1_1_1"/>
  <p:tag name="KSO_WM_UNIT_VALUE" val="20"/>
  <p:tag name="KSO_WM_UNIT_HIGHLIGHT" val="0"/>
  <p:tag name="KSO_WM_UNIT_COMPATIBLE" val="0"/>
  <p:tag name="KSO_WM_UNIT_PRESET_TEXT_INDEX" val="4"/>
  <p:tag name="KSO_WM_UNIT_PRESET_TEXT_LEN" val="45"/>
  <p:tag name="KSO_WM_DIAGRAM_GROUP_CODE" val="m1-1"/>
  <p:tag name="KSO_WM_UNIT_TEXT_FILL_FORE_SCHEMECOLOR_INDEX" val="13"/>
  <p:tag name="KSO_WM_UNIT_TEXT_FILL_TYPE" val="1"/>
  <p:tag name="KSO_WM_UNIT_USESOURCEFORMAT_APPLY" val="1"/>
</p:tagLst>
</file>

<file path=ppt/tags/tag3.xml><?xml version="1.0" encoding="utf-8"?>
<p:tagLst xmlns:p="http://schemas.openxmlformats.org/presentationml/2006/main">
  <p:tag name="KSO_WM_TEMPLATE_CATEGORY" val="diagram"/>
  <p:tag name="KSO_WM_TEMPLATE_INDEX" val="550"/>
  <p:tag name="KSO_WM_UNIT_TYPE" val="r_i"/>
  <p:tag name="KSO_WM_UNIT_INDEX" val="1_2"/>
  <p:tag name="KSO_WM_UNIT_ID" val="301*r_i*1_2"/>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7"/>
  <p:tag name="KSO_WM_UNIT_FILL_TYPE" val="1"/>
  <p:tag name="KSO_WM_UNIT_TEXT_FILL_FORE_SCHEMECOLOR_INDEX" val="14"/>
  <p:tag name="KSO_WM_UNIT_TEXT_FILL_TYPE" val="1"/>
  <p:tag name="KSO_WM_UNIT_USESOURCEFORMAT_APPLY" val="1"/>
</p:tagLst>
</file>

<file path=ppt/tags/tag30.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f"/>
  <p:tag name="KSO_WM_UNIT_INDEX" val="1_3_1"/>
  <p:tag name="KSO_WM_UNIT_ID" val="diagram563_3*m_h_f*1_3_1"/>
  <p:tag name="KSO_WM_UNIT_CLEAR" val="1"/>
  <p:tag name="KSO_WM_UNIT_LAYERLEVEL" val="1_1_1"/>
  <p:tag name="KSO_WM_UNIT_VALUE" val="20"/>
  <p:tag name="KSO_WM_UNIT_HIGHLIGHT" val="0"/>
  <p:tag name="KSO_WM_UNIT_COMPATIBLE" val="0"/>
  <p:tag name="KSO_WM_UNIT_PRESET_TEXT_INDEX" val="4"/>
  <p:tag name="KSO_WM_UNIT_PRESET_TEXT_LEN" val="45"/>
  <p:tag name="KSO_WM_DIAGRAM_GROUP_CODE" val="m1-1"/>
  <p:tag name="KSO_WM_UNIT_TEXT_FILL_FORE_SCHEMECOLOR_INDEX" val="13"/>
  <p:tag name="KSO_WM_UNIT_TEXT_FILL_TYPE" val="1"/>
  <p:tag name="KSO_WM_UNIT_USESOURCEFORMAT_APPLY" val="1"/>
</p:tagLst>
</file>

<file path=ppt/tags/tag31.xml><?xml version="1.0" encoding="utf-8"?>
<p:tagLst xmlns:p="http://schemas.openxmlformats.org/presentationml/2006/main">
  <p:tag name="KSO_WM_TAG_VERSION" val="1.0"/>
  <p:tag name="KSO_WM_BEAUTIFY_FLAG" val="#wm#"/>
  <p:tag name="KSO_WM_TEMPLATE_CATEGORY" val="diagram"/>
  <p:tag name="KSO_WM_TEMPLATE_INDEX" val="563"/>
  <p:tag name="KSO_WM_UNIT_TYPE" val="m_h_f"/>
  <p:tag name="KSO_WM_UNIT_INDEX" val="1_4_1"/>
  <p:tag name="KSO_WM_UNIT_ID" val="diagram563_3*m_h_f*1_4_1"/>
  <p:tag name="KSO_WM_UNIT_CLEAR" val="1"/>
  <p:tag name="KSO_WM_UNIT_LAYERLEVEL" val="1_1_1"/>
  <p:tag name="KSO_WM_UNIT_VALUE" val="20"/>
  <p:tag name="KSO_WM_UNIT_HIGHLIGHT" val="0"/>
  <p:tag name="KSO_WM_UNIT_COMPATIBLE" val="0"/>
  <p:tag name="KSO_WM_UNIT_PRESET_TEXT_INDEX" val="4"/>
  <p:tag name="KSO_WM_UNIT_PRESET_TEXT_LEN" val="45"/>
  <p:tag name="KSO_WM_DIAGRAM_GROUP_CODE" val="m1-1"/>
  <p:tag name="KSO_WM_UNIT_TEXT_FILL_FORE_SCHEMECOLOR_INDEX" val="13"/>
  <p:tag name="KSO_WM_UNIT_TEXT_FILL_TYPE" val="1"/>
  <p:tag name="KSO_WM_UNIT_USESOURCEFORMAT_APPLY" val="1"/>
</p:tagLst>
</file>

<file path=ppt/tags/tag32.xml><?xml version="1.0" encoding="utf-8"?>
<p:tagLst xmlns:p="http://schemas.openxmlformats.org/presentationml/2006/main">
  <p:tag name="KSO_WM_TAG_VERSION" val="1.0"/>
  <p:tag name="KSO_WM_TEMPLATE_CATEGORY" val="diagram"/>
  <p:tag name="KSO_WM_TEMPLATE_INDEX" val="27"/>
  <p:tag name="KSO_WM_UNIT_TYPE" val="m_h_a"/>
  <p:tag name="KSO_WM_UNIT_INDEX" val="1_1_1"/>
  <p:tag name="KSO_WM_UNIT_ID" val="258*m_h_a*1_1_1"/>
  <p:tag name="KSO_WM_UNIT_CLEAR" val="1"/>
  <p:tag name="KSO_WM_UNIT_LAYERLEVEL" val="1_1_1"/>
  <p:tag name="KSO_WM_UNIT_VALUE" val="15"/>
  <p:tag name="KSO_WM_UNIT_HIGHLIGHT" val="0"/>
  <p:tag name="KSO_WM_UNIT_COMPATIBLE" val="0"/>
  <p:tag name="KSO_WM_UNIT_PRESET_TEXT_INDEX" val="3"/>
  <p:tag name="KSO_WM_UNIT_PRESET_TEXT_LEN" val="5"/>
  <p:tag name="KSO_WM_BEAUTIFY_FLAG" val="#wm#"/>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33.xml><?xml version="1.0" encoding="utf-8"?>
<p:tagLst xmlns:p="http://schemas.openxmlformats.org/presentationml/2006/main">
  <p:tag name="KSO_WM_TAG_VERSION" val="1.0"/>
  <p:tag name="KSO_WM_TEMPLATE_CATEGORY" val="diagram"/>
  <p:tag name="KSO_WM_TEMPLATE_INDEX" val="27"/>
  <p:tag name="KSO_WM_UNIT_TYPE" val="m_i"/>
  <p:tag name="KSO_WM_UNIT_INDEX" val="1_1"/>
  <p:tag name="KSO_WM_UNIT_ID" val="258*m_i*1_1"/>
  <p:tag name="KSO_WM_UNIT_CLEAR" val="1"/>
  <p:tag name="KSO_WM_UNIT_LAYERLEVEL" val="1_1"/>
  <p:tag name="KSO_WM_BEAUTIFY_FLAG" val="#wm#"/>
  <p:tag name="KSO_WM_DIAGRAM_GROUP_CODE" val="m1-1"/>
  <p:tag name="KSO_WM_UNIT_LINE_FORE_SCHEMECOLOR_INDEX" val="5"/>
  <p:tag name="KSO_WM_UNIT_LINE_FILL_TYPE" val="2"/>
  <p:tag name="KSO_WM_UNIT_TEXT_FILL_FORE_SCHEMECOLOR_INDEX" val="5"/>
  <p:tag name="KSO_WM_UNIT_TEXT_FILL_TYPE" val="1"/>
  <p:tag name="KSO_WM_UNIT_USESOURCEFORMAT_APPLY" val="1"/>
</p:tagLst>
</file>

<file path=ppt/tags/tag34.xml><?xml version="1.0" encoding="utf-8"?>
<p:tagLst xmlns:p="http://schemas.openxmlformats.org/presentationml/2006/main">
  <p:tag name="KSO_WM_TAG_VERSION" val="1.0"/>
  <p:tag name="KSO_WM_TEMPLATE_CATEGORY" val="diagram"/>
  <p:tag name="KSO_WM_TEMPLATE_INDEX" val="27"/>
  <p:tag name="KSO_WM_UNIT_TYPE" val="m_h_a"/>
  <p:tag name="KSO_WM_UNIT_INDEX" val="1_2_1"/>
  <p:tag name="KSO_WM_UNIT_ID" val="258*m_h_a*1_2_1"/>
  <p:tag name="KSO_WM_UNIT_CLEAR" val="1"/>
  <p:tag name="KSO_WM_UNIT_LAYERLEVEL" val="1_1_1"/>
  <p:tag name="KSO_WM_UNIT_VALUE" val="15"/>
  <p:tag name="KSO_WM_UNIT_HIGHLIGHT" val="0"/>
  <p:tag name="KSO_WM_UNIT_COMPATIBLE" val="0"/>
  <p:tag name="KSO_WM_UNIT_PRESET_TEXT_INDEX" val="3"/>
  <p:tag name="KSO_WM_UNIT_PRESET_TEXT_LEN" val="5"/>
  <p:tag name="KSO_WM_BEAUTIFY_FLAG" val="#wm#"/>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35.xml><?xml version="1.0" encoding="utf-8"?>
<p:tagLst xmlns:p="http://schemas.openxmlformats.org/presentationml/2006/main">
  <p:tag name="KSO_WM_TAG_VERSION" val="1.0"/>
  <p:tag name="KSO_WM_TEMPLATE_CATEGORY" val="diagram"/>
  <p:tag name="KSO_WM_TEMPLATE_INDEX" val="27"/>
  <p:tag name="KSO_WM_UNIT_TYPE" val="m_i"/>
  <p:tag name="KSO_WM_UNIT_INDEX" val="1_2"/>
  <p:tag name="KSO_WM_UNIT_ID" val="258*m_i*1_2"/>
  <p:tag name="KSO_WM_UNIT_CLEAR" val="1"/>
  <p:tag name="KSO_WM_UNIT_LAYERLEVEL" val="1_1"/>
  <p:tag name="KSO_WM_BEAUTIFY_FLAG" val="#wm#"/>
  <p:tag name="KSO_WM_DIAGRAM_GROUP_CODE" val="m1-1"/>
  <p:tag name="KSO_WM_UNIT_LINE_FORE_SCHEMECOLOR_INDEX" val="5"/>
  <p:tag name="KSO_WM_UNIT_LINE_FILL_TYPE" val="2"/>
  <p:tag name="KSO_WM_UNIT_TEXT_FILL_FORE_SCHEMECOLOR_INDEX" val="5"/>
  <p:tag name="KSO_WM_UNIT_TEXT_FILL_TYPE" val="1"/>
  <p:tag name="KSO_WM_UNIT_USESOURCEFORMAT_APPLY" val="1"/>
</p:tagLst>
</file>

<file path=ppt/tags/tag36.xml><?xml version="1.0" encoding="utf-8"?>
<p:tagLst xmlns:p="http://schemas.openxmlformats.org/presentationml/2006/main">
  <p:tag name="KSO_WM_TAG_VERSION" val="1.0"/>
  <p:tag name="KSO_WM_TEMPLATE_CATEGORY" val="diagram"/>
  <p:tag name="KSO_WM_TEMPLATE_INDEX" val="27"/>
  <p:tag name="KSO_WM_UNIT_TYPE" val="m_h_a"/>
  <p:tag name="KSO_WM_UNIT_INDEX" val="1_3_1"/>
  <p:tag name="KSO_WM_UNIT_ID" val="258*m_h_a*1_3_1"/>
  <p:tag name="KSO_WM_UNIT_CLEAR" val="1"/>
  <p:tag name="KSO_WM_UNIT_LAYERLEVEL" val="1_1_1"/>
  <p:tag name="KSO_WM_UNIT_VALUE" val="15"/>
  <p:tag name="KSO_WM_UNIT_HIGHLIGHT" val="0"/>
  <p:tag name="KSO_WM_UNIT_COMPATIBLE" val="0"/>
  <p:tag name="KSO_WM_UNIT_PRESET_TEXT_INDEX" val="3"/>
  <p:tag name="KSO_WM_UNIT_PRESET_TEXT_LEN" val="5"/>
  <p:tag name="KSO_WM_BEAUTIFY_FLAG" val="#wm#"/>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37.xml><?xml version="1.0" encoding="utf-8"?>
<p:tagLst xmlns:p="http://schemas.openxmlformats.org/presentationml/2006/main">
  <p:tag name="KSO_WM_TAG_VERSION" val="1.0"/>
  <p:tag name="KSO_WM_TEMPLATE_CATEGORY" val="diagram"/>
  <p:tag name="KSO_WM_TEMPLATE_INDEX" val="27"/>
  <p:tag name="KSO_WM_UNIT_TYPE" val="m_i"/>
  <p:tag name="KSO_WM_UNIT_INDEX" val="1_3"/>
  <p:tag name="KSO_WM_UNIT_ID" val="258*m_i*1_3"/>
  <p:tag name="KSO_WM_UNIT_CLEAR" val="1"/>
  <p:tag name="KSO_WM_UNIT_LAYERLEVEL" val="1_1"/>
  <p:tag name="KSO_WM_BEAUTIFY_FLAG" val="#wm#"/>
  <p:tag name="KSO_WM_DIAGRAM_GROUP_CODE" val="m1-1"/>
  <p:tag name="KSO_WM_UNIT_LINE_FORE_SCHEMECOLOR_INDEX" val="5"/>
  <p:tag name="KSO_WM_UNIT_LINE_FILL_TYPE" val="2"/>
  <p:tag name="KSO_WM_UNIT_TEXT_FILL_FORE_SCHEMECOLOR_INDEX" val="5"/>
  <p:tag name="KSO_WM_UNIT_TEXT_FILL_TYPE" val="1"/>
  <p:tag name="KSO_WM_UNIT_USESOURCEFORMAT_APPLY" val="1"/>
</p:tagLst>
</file>

<file path=ppt/tags/tag38.xml><?xml version="1.0" encoding="utf-8"?>
<p:tagLst xmlns:p="http://schemas.openxmlformats.org/presentationml/2006/main">
  <p:tag name="KSO_WM_TAG_VERSION" val="1.0"/>
  <p:tag name="KSO_WM_TEMPLATE_CATEGORY" val="diagram"/>
  <p:tag name="KSO_WM_TEMPLATE_INDEX" val="27"/>
  <p:tag name="KSO_WM_UNIT_TYPE" val="m_h_a"/>
  <p:tag name="KSO_WM_UNIT_INDEX" val="1_4_1"/>
  <p:tag name="KSO_WM_UNIT_ID" val="258*m_h_a*1_4_1"/>
  <p:tag name="KSO_WM_UNIT_CLEAR" val="1"/>
  <p:tag name="KSO_WM_UNIT_LAYERLEVEL" val="1_1_1"/>
  <p:tag name="KSO_WM_UNIT_VALUE" val="15"/>
  <p:tag name="KSO_WM_UNIT_HIGHLIGHT" val="0"/>
  <p:tag name="KSO_WM_UNIT_COMPATIBLE" val="0"/>
  <p:tag name="KSO_WM_UNIT_PRESET_TEXT_INDEX" val="3"/>
  <p:tag name="KSO_WM_UNIT_PRESET_TEXT_LEN" val="5"/>
  <p:tag name="KSO_WM_BEAUTIFY_FLAG" val="#wm#"/>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39.xml><?xml version="1.0" encoding="utf-8"?>
<p:tagLst xmlns:p="http://schemas.openxmlformats.org/presentationml/2006/main">
  <p:tag name="KSO_WM_TAG_VERSION" val="1.0"/>
  <p:tag name="KSO_WM_TEMPLATE_CATEGORY" val="diagram"/>
  <p:tag name="KSO_WM_TEMPLATE_INDEX" val="27"/>
  <p:tag name="KSO_WM_UNIT_TYPE" val="m_i"/>
  <p:tag name="KSO_WM_UNIT_INDEX" val="1_4"/>
  <p:tag name="KSO_WM_UNIT_ID" val="258*m_i*1_4"/>
  <p:tag name="KSO_WM_UNIT_CLEAR" val="1"/>
  <p:tag name="KSO_WM_UNIT_LAYERLEVEL" val="1_1"/>
  <p:tag name="KSO_WM_BEAUTIFY_FLAG" val="#wm#"/>
  <p:tag name="KSO_WM_DIAGRAM_GROUP_CODE" val="m1-1"/>
  <p:tag name="KSO_WM_UNIT_LINE_FORE_SCHEMECOLOR_INDEX" val="5"/>
  <p:tag name="KSO_WM_UNIT_LINE_FILL_TYPE" val="2"/>
  <p:tag name="KSO_WM_UNIT_TEXT_FILL_FORE_SCHEMECOLOR_INDEX" val="5"/>
  <p:tag name="KSO_WM_UNIT_TEXT_FILL_TYPE" val="1"/>
  <p:tag name="KSO_WM_UNIT_USESOURCEFORMAT_APPLY" val="1"/>
</p:tagLst>
</file>

<file path=ppt/tags/tag4.xml><?xml version="1.0" encoding="utf-8"?>
<p:tagLst xmlns:p="http://schemas.openxmlformats.org/presentationml/2006/main">
  <p:tag name="KSO_WM_TEMPLATE_CATEGORY" val="diagram"/>
  <p:tag name="KSO_WM_TEMPLATE_INDEX" val="550"/>
  <p:tag name="KSO_WM_UNIT_TYPE" val="r_v"/>
  <p:tag name="KSO_WM_UNIT_INDEX" val="1_4"/>
  <p:tag name="KSO_WM_UNIT_ID" val="301*r_v*1_4"/>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7"/>
  <p:tag name="KSO_WM_UNIT_TEXT_FILL_TYPE" val="1"/>
  <p:tag name="KSO_WM_UNIT_USESOURCEFORMAT_APPLY" val="1"/>
</p:tagLst>
</file>

<file path=ppt/tags/tag40.xml><?xml version="1.0" encoding="utf-8"?>
<p:tagLst xmlns:p="http://schemas.openxmlformats.org/presentationml/2006/main">
  <p:tag name="KSO_WM_TEMPLATE_CATEGORY" val="diagram"/>
  <p:tag name="KSO_WM_TEMPLATE_INDEX" val="628"/>
  <p:tag name="KSO_WM_UNIT_TYPE" val="m_i"/>
  <p:tag name="KSO_WM_UNIT_INDEX" val="1_1"/>
  <p:tag name="KSO_WM_UNIT_ID" val="257*m_i*1_1"/>
  <p:tag name="KSO_WM_UNIT_CLEAR" val="1"/>
  <p:tag name="KSO_WM_UNIT_LAYERLEVEL" val="1_1"/>
  <p:tag name="KSO_WM_BEAUTIFY_FLAG" val="#wm#"/>
  <p:tag name="KSO_WM_DIAGRAM_GROUP_CODE" val="m1-1"/>
  <p:tag name="KSO_WM_TAG_VERSION" val="1.0"/>
  <p:tag name="KSO_WM_UNIT_USESOURCEFORMAT_APPLY" val="1"/>
</p:tagLst>
</file>

<file path=ppt/tags/tag41.xml><?xml version="1.0" encoding="utf-8"?>
<p:tagLst xmlns:p="http://schemas.openxmlformats.org/presentationml/2006/main">
  <p:tag name="KSO_WM_TEMPLATE_CATEGORY" val="diagram"/>
  <p:tag name="KSO_WM_TEMPLATE_INDEX" val="628"/>
  <p:tag name="KSO_WM_UNIT_TYPE" val="m_i"/>
  <p:tag name="KSO_WM_UNIT_INDEX" val="1_2"/>
  <p:tag name="KSO_WM_UNIT_ID" val="257*m_i*1_2"/>
  <p:tag name="KSO_WM_UNIT_CLEAR" val="1"/>
  <p:tag name="KSO_WM_UNIT_LAYERLEVEL" val="1_1"/>
  <p:tag name="KSO_WM_BEAUTIFY_FLAG" val="#wm#"/>
  <p:tag name="KSO_WM_DIAGRAM_GROUP_CODE" val="m1-1"/>
  <p:tag name="KSO_WM_TAG_VERSION" val="1.0"/>
  <p:tag name="KSO_WM_UNIT_USESOURCEFORMAT_APPLY" val="1"/>
</p:tagLst>
</file>

<file path=ppt/tags/tag42.xml><?xml version="1.0" encoding="utf-8"?>
<p:tagLst xmlns:p="http://schemas.openxmlformats.org/presentationml/2006/main">
  <p:tag name="KSO_WM_TEMPLATE_CATEGORY" val="diagram"/>
  <p:tag name="KSO_WM_TEMPLATE_INDEX" val="628"/>
  <p:tag name="KSO_WM_UNIT_TYPE" val="m_i"/>
  <p:tag name="KSO_WM_UNIT_INDEX" val="1_3"/>
  <p:tag name="KSO_WM_UNIT_ID" val="257*m_i*1_3"/>
  <p:tag name="KSO_WM_UNIT_CLEAR" val="1"/>
  <p:tag name="KSO_WM_UNIT_LAYERLEVEL" val="1_1"/>
  <p:tag name="KSO_WM_BEAUTIFY_FLAG" val="#wm#"/>
  <p:tag name="KSO_WM_DIAGRAM_GROUP_CODE" val="m1-1"/>
  <p:tag name="KSO_WM_TAG_VERSION" val="1.0"/>
  <p:tag name="KSO_WM_UNIT_USESOURCEFORMAT_APPLY" val="1"/>
</p:tagLst>
</file>

<file path=ppt/tags/tag43.xml><?xml version="1.0" encoding="utf-8"?>
<p:tagLst xmlns:p="http://schemas.openxmlformats.org/presentationml/2006/main">
  <p:tag name="KSO_WM_TEMPLATE_CATEGORY" val="diagram"/>
  <p:tag name="KSO_WM_TEMPLATE_INDEX" val="628"/>
  <p:tag name="KSO_WM_UNIT_TYPE" val="m_h_a"/>
  <p:tag name="KSO_WM_UNIT_INDEX" val="1_1_1"/>
  <p:tag name="KSO_WM_UNIT_ID" val="257*m_h_a*1_1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44.xml><?xml version="1.0" encoding="utf-8"?>
<p:tagLst xmlns:p="http://schemas.openxmlformats.org/presentationml/2006/main">
  <p:tag name="KSO_WM_TEMPLATE_CATEGORY" val="diagram"/>
  <p:tag name="KSO_WM_TEMPLATE_INDEX" val="628"/>
  <p:tag name="KSO_WM_UNIT_TYPE" val="m_h_a"/>
  <p:tag name="KSO_WM_UNIT_INDEX" val="1_2_1"/>
  <p:tag name="KSO_WM_UNIT_ID" val="257*m_h_a*1_2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45.xml><?xml version="1.0" encoding="utf-8"?>
<p:tagLst xmlns:p="http://schemas.openxmlformats.org/presentationml/2006/main">
  <p:tag name="KSO_WM_TEMPLATE_CATEGORY" val="diagram"/>
  <p:tag name="KSO_WM_TEMPLATE_INDEX" val="628"/>
  <p:tag name="KSO_WM_UNIT_TYPE" val="m_i"/>
  <p:tag name="KSO_WM_UNIT_INDEX" val="1_4"/>
  <p:tag name="KSO_WM_UNIT_ID" val="257*m_i*1_4"/>
  <p:tag name="KSO_WM_UNIT_CLEAR" val="1"/>
  <p:tag name="KSO_WM_UNIT_LAYERLEVEL" val="1_1"/>
  <p:tag name="KSO_WM_BEAUTIFY_FLAG" val="#wm#"/>
  <p:tag name="KSO_WM_DIAGRAM_GROUP_CODE" val="m1-1"/>
  <p:tag name="KSO_WM_TAG_VERSION" val="1.0"/>
  <p:tag name="KSO_WM_UNIT_USESOURCEFORMAT_APPLY" val="1"/>
</p:tagLst>
</file>

<file path=ppt/tags/tag46.xml><?xml version="1.0" encoding="utf-8"?>
<p:tagLst xmlns:p="http://schemas.openxmlformats.org/presentationml/2006/main">
  <p:tag name="KSO_WM_TEMPLATE_CATEGORY" val="diagram"/>
  <p:tag name="KSO_WM_TEMPLATE_INDEX" val="628"/>
  <p:tag name="KSO_WM_UNIT_TYPE" val="m_h_a"/>
  <p:tag name="KSO_WM_UNIT_INDEX" val="1_3_1"/>
  <p:tag name="KSO_WM_UNIT_ID" val="257*m_h_a*1_3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47.xml><?xml version="1.0" encoding="utf-8"?>
<p:tagLst xmlns:p="http://schemas.openxmlformats.org/presentationml/2006/main">
  <p:tag name="KSO_WM_TEMPLATE_CATEGORY" val="diagram"/>
  <p:tag name="KSO_WM_TEMPLATE_INDEX" val="628"/>
  <p:tag name="KSO_WM_UNIT_TYPE" val="m_h_a"/>
  <p:tag name="KSO_WM_UNIT_INDEX" val="1_4_1"/>
  <p:tag name="KSO_WM_UNIT_ID" val="257*m_h_a*1_4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48.xml><?xml version="1.0" encoding="utf-8"?>
<p:tagLst xmlns:p="http://schemas.openxmlformats.org/presentationml/2006/main">
  <p:tag name="KSO_WM_TEMPLATE_CATEGORY" val="diagram"/>
  <p:tag name="KSO_WM_TEMPLATE_INDEX" val="628"/>
  <p:tag name="KSO_WM_UNIT_TYPE" val="m_h_a"/>
  <p:tag name="KSO_WM_UNIT_INDEX" val="1_5_1"/>
  <p:tag name="KSO_WM_UNIT_ID" val="257*m_h_a*1_5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49.xml><?xml version="1.0" encoding="utf-8"?>
<p:tagLst xmlns:p="http://schemas.openxmlformats.org/presentationml/2006/main">
  <p:tag name="KSO_WM_TEMPLATE_CATEGORY" val="diagram"/>
  <p:tag name="KSO_WM_TEMPLATE_INDEX" val="628"/>
  <p:tag name="KSO_WM_UNIT_TYPE" val="m_i"/>
  <p:tag name="KSO_WM_UNIT_INDEX" val="1_1"/>
  <p:tag name="KSO_WM_UNIT_ID" val="257*m_i*1_1"/>
  <p:tag name="KSO_WM_UNIT_CLEAR" val="1"/>
  <p:tag name="KSO_WM_UNIT_LAYERLEVEL" val="1_1"/>
  <p:tag name="KSO_WM_BEAUTIFY_FLAG" val="#wm#"/>
  <p:tag name="KSO_WM_DIAGRAM_GROUP_CODE" val="m1-1"/>
  <p:tag name="KSO_WM_TAG_VERSION" val="1.0"/>
  <p:tag name="KSO_WM_UNIT_USESOURCEFORMAT_APPLY" val="1"/>
</p:tagLst>
</file>

<file path=ppt/tags/tag5.xml><?xml version="1.0" encoding="utf-8"?>
<p:tagLst xmlns:p="http://schemas.openxmlformats.org/presentationml/2006/main">
  <p:tag name="KSO_WM_TEMPLATE_CATEGORY" val="diagram"/>
  <p:tag name="KSO_WM_TEMPLATE_INDEX" val="550"/>
  <p:tag name="KSO_WM_UNIT_TYPE" val="r_i"/>
  <p:tag name="KSO_WM_UNIT_INDEX" val="1_3"/>
  <p:tag name="KSO_WM_UNIT_ID" val="301*r_i*1_3"/>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6"/>
  <p:tag name="KSO_WM_UNIT_FILL_TYPE" val="1"/>
  <p:tag name="KSO_WM_UNIT_TEXT_FILL_FORE_SCHEMECOLOR_INDEX" val="14"/>
  <p:tag name="KSO_WM_UNIT_TEXT_FILL_TYPE" val="1"/>
  <p:tag name="KSO_WM_UNIT_USESOURCEFORMAT_APPLY" val="1"/>
</p:tagLst>
</file>

<file path=ppt/tags/tag50.xml><?xml version="1.0" encoding="utf-8"?>
<p:tagLst xmlns:p="http://schemas.openxmlformats.org/presentationml/2006/main">
  <p:tag name="KSO_WM_TEMPLATE_CATEGORY" val="diagram"/>
  <p:tag name="KSO_WM_TEMPLATE_INDEX" val="628"/>
  <p:tag name="KSO_WM_UNIT_TYPE" val="m_i"/>
  <p:tag name="KSO_WM_UNIT_INDEX" val="1_2"/>
  <p:tag name="KSO_WM_UNIT_ID" val="257*m_i*1_2"/>
  <p:tag name="KSO_WM_UNIT_CLEAR" val="1"/>
  <p:tag name="KSO_WM_UNIT_LAYERLEVEL" val="1_1"/>
  <p:tag name="KSO_WM_BEAUTIFY_FLAG" val="#wm#"/>
  <p:tag name="KSO_WM_DIAGRAM_GROUP_CODE" val="m1-1"/>
  <p:tag name="KSO_WM_TAG_VERSION" val="1.0"/>
  <p:tag name="KSO_WM_UNIT_USESOURCEFORMAT_APPLY" val="1"/>
</p:tagLst>
</file>

<file path=ppt/tags/tag51.xml><?xml version="1.0" encoding="utf-8"?>
<p:tagLst xmlns:p="http://schemas.openxmlformats.org/presentationml/2006/main">
  <p:tag name="KSO_WM_TEMPLATE_CATEGORY" val="diagram"/>
  <p:tag name="KSO_WM_TEMPLATE_INDEX" val="628"/>
  <p:tag name="KSO_WM_UNIT_TYPE" val="m_i"/>
  <p:tag name="KSO_WM_UNIT_INDEX" val="1_3"/>
  <p:tag name="KSO_WM_UNIT_ID" val="257*m_i*1_3"/>
  <p:tag name="KSO_WM_UNIT_CLEAR" val="1"/>
  <p:tag name="KSO_WM_UNIT_LAYERLEVEL" val="1_1"/>
  <p:tag name="KSO_WM_BEAUTIFY_FLAG" val="#wm#"/>
  <p:tag name="KSO_WM_DIAGRAM_GROUP_CODE" val="m1-1"/>
  <p:tag name="KSO_WM_TAG_VERSION" val="1.0"/>
  <p:tag name="KSO_WM_UNIT_USESOURCEFORMAT_APPLY" val="1"/>
</p:tagLst>
</file>

<file path=ppt/tags/tag52.xml><?xml version="1.0" encoding="utf-8"?>
<p:tagLst xmlns:p="http://schemas.openxmlformats.org/presentationml/2006/main">
  <p:tag name="KSO_WM_TEMPLATE_CATEGORY" val="diagram"/>
  <p:tag name="KSO_WM_TEMPLATE_INDEX" val="628"/>
  <p:tag name="KSO_WM_UNIT_TYPE" val="m_h_a"/>
  <p:tag name="KSO_WM_UNIT_INDEX" val="1_1_1"/>
  <p:tag name="KSO_WM_UNIT_ID" val="257*m_h_a*1_1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53.xml><?xml version="1.0" encoding="utf-8"?>
<p:tagLst xmlns:p="http://schemas.openxmlformats.org/presentationml/2006/main">
  <p:tag name="KSO_WM_TEMPLATE_CATEGORY" val="diagram"/>
  <p:tag name="KSO_WM_TEMPLATE_INDEX" val="628"/>
  <p:tag name="KSO_WM_UNIT_TYPE" val="m_h_a"/>
  <p:tag name="KSO_WM_UNIT_INDEX" val="1_2_1"/>
  <p:tag name="KSO_WM_UNIT_ID" val="257*m_h_a*1_2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54.xml><?xml version="1.0" encoding="utf-8"?>
<p:tagLst xmlns:p="http://schemas.openxmlformats.org/presentationml/2006/main">
  <p:tag name="KSO_WM_TEMPLATE_CATEGORY" val="diagram"/>
  <p:tag name="KSO_WM_TEMPLATE_INDEX" val="628"/>
  <p:tag name="KSO_WM_UNIT_TYPE" val="m_i"/>
  <p:tag name="KSO_WM_UNIT_INDEX" val="1_4"/>
  <p:tag name="KSO_WM_UNIT_ID" val="257*m_i*1_4"/>
  <p:tag name="KSO_WM_UNIT_CLEAR" val="1"/>
  <p:tag name="KSO_WM_UNIT_LAYERLEVEL" val="1_1"/>
  <p:tag name="KSO_WM_BEAUTIFY_FLAG" val="#wm#"/>
  <p:tag name="KSO_WM_DIAGRAM_GROUP_CODE" val="m1-1"/>
  <p:tag name="KSO_WM_TAG_VERSION" val="1.0"/>
  <p:tag name="KSO_WM_UNIT_USESOURCEFORMAT_APPLY" val="1"/>
</p:tagLst>
</file>

<file path=ppt/tags/tag55.xml><?xml version="1.0" encoding="utf-8"?>
<p:tagLst xmlns:p="http://schemas.openxmlformats.org/presentationml/2006/main">
  <p:tag name="KSO_WM_TEMPLATE_CATEGORY" val="diagram"/>
  <p:tag name="KSO_WM_TEMPLATE_INDEX" val="628"/>
  <p:tag name="KSO_WM_UNIT_TYPE" val="m_h_a"/>
  <p:tag name="KSO_WM_UNIT_INDEX" val="1_3_1"/>
  <p:tag name="KSO_WM_UNIT_ID" val="257*m_h_a*1_3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56.xml><?xml version="1.0" encoding="utf-8"?>
<p:tagLst xmlns:p="http://schemas.openxmlformats.org/presentationml/2006/main">
  <p:tag name="KSO_WM_TEMPLATE_CATEGORY" val="diagram"/>
  <p:tag name="KSO_WM_TEMPLATE_INDEX" val="628"/>
  <p:tag name="KSO_WM_UNIT_TYPE" val="m_h_a"/>
  <p:tag name="KSO_WM_UNIT_INDEX" val="1_4_1"/>
  <p:tag name="KSO_WM_UNIT_ID" val="257*m_h_a*1_4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57.xml><?xml version="1.0" encoding="utf-8"?>
<p:tagLst xmlns:p="http://schemas.openxmlformats.org/presentationml/2006/main">
  <p:tag name="KSO_WM_TEMPLATE_CATEGORY" val="diagram"/>
  <p:tag name="KSO_WM_TEMPLATE_INDEX" val="628"/>
  <p:tag name="KSO_WM_UNIT_TYPE" val="m_h_a"/>
  <p:tag name="KSO_WM_UNIT_INDEX" val="1_5_1"/>
  <p:tag name="KSO_WM_UNIT_ID" val="257*m_h_a*1_5_1"/>
  <p:tag name="KSO_WM_UNIT_CLEAR" val="1"/>
  <p:tag name="KSO_WM_UNIT_LAYERLEVEL" val="1_1_1"/>
  <p:tag name="KSO_WM_UNIT_VALUE" val="20"/>
  <p:tag name="KSO_WM_UNIT_HIGHLIGHT" val="0"/>
  <p:tag name="KSO_WM_UNIT_COMPATIBLE" val="0"/>
  <p:tag name="KSO_WM_UNIT_PRESET_TEXT" val="LOREM"/>
  <p:tag name="KSO_WM_BEAUTIFY_FLAG" val="#wm#"/>
  <p:tag name="KSO_WM_DIAGRAM_GROUP_CODE" val="m1-1"/>
  <p:tag name="KSO_WM_TAG_VERSION" val="1.0"/>
  <p:tag name="KSO_WM_UNIT_LINE_FORE_SCHEMECOLOR_INDEX" val="5"/>
  <p:tag name="KSO_WM_UNIT_LINE_FILL_TYPE" val="2"/>
  <p:tag name="KSO_WM_UNIT_TEXT_FILL_FORE_SCHEMECOLOR_INDEX" val="5"/>
  <p:tag name="KSO_WM_UNIT_TEXT_FILL_TYPE" val="1"/>
  <p:tag name="KSO_WM_UNIT_USESOURCEFORMAT_APPLY" val="1"/>
</p:tagLst>
</file>

<file path=ppt/tags/tag58.xml><?xml version="1.0" encoding="utf-8"?>
<p:tagLst xmlns:p="http://schemas.openxmlformats.org/presentationml/2006/main">
  <p:tag name="KSO_WM_TAG_VERSION" val="1.0"/>
  <p:tag name="KSO_WM_BEAUTIFY_FLAG" val="#wm#"/>
  <p:tag name="KSO_WM_UNIT_TYPE" val="i"/>
  <p:tag name="KSO_WM_UNIT_ID" val="diagram178_2*i*6"/>
  <p:tag name="KSO_WM_TEMPLATE_CATEGORY" val="diagram"/>
  <p:tag name="KSO_WM_TEMPLATE_INDEX" val="178"/>
  <p:tag name="KSO_WM_UNIT_INDEX" val="6"/>
</p:tagLst>
</file>

<file path=ppt/tags/tag59.xml><?xml version="1.0" encoding="utf-8"?>
<p:tagLst xmlns:p="http://schemas.openxmlformats.org/presentationml/2006/main">
  <p:tag name="KSO_WM_TAG_VERSION" val="1.0"/>
  <p:tag name="KSO_WM_BEAUTIFY_FLAG" val="#wm#"/>
  <p:tag name="KSO_WM_TEMPLATE_CATEGORY" val="diagram"/>
  <p:tag name="KSO_WM_TEMPLATE_INDEX" val="178"/>
  <p:tag name="KSO_WM_UNIT_TYPE" val="m_h_f"/>
  <p:tag name="KSO_WM_UNIT_INDEX" val="1_1_1"/>
  <p:tag name="KSO_WM_UNIT_ID" val="diagram178_2*m_h_f*1_1_1"/>
  <p:tag name="KSO_WM_UNIT_CLEAR" val="1"/>
  <p:tag name="KSO_WM_UNIT_LAYERLEVEL" val="1_1_1"/>
  <p:tag name="KSO_WM_UNIT_VALUE" val="22"/>
  <p:tag name="KSO_WM_UNIT_HIGHLIGHT" val="0"/>
  <p:tag name="KSO_WM_UNIT_COMPATIBLE" val="0"/>
  <p:tag name="KSO_WM_UNIT_PRESET_TEXT_INDEX" val="4"/>
  <p:tag name="KSO_WM_UNIT_PRESET_TEXT_LEN" val="36"/>
  <p:tag name="KSO_WM_DIAGRAM_GROUP_CODE" val="m1-1"/>
  <p:tag name="KSO_WM_UNIT_TEXT_FILL_FORE_SCHEMECOLOR_INDEX" val="5"/>
  <p:tag name="KSO_WM_UNIT_TEXT_FILL_TYPE" val="1"/>
  <p:tag name="KSO_WM_UNIT_USESOURCEFORMAT_APPLY" val="1"/>
</p:tagLst>
</file>

<file path=ppt/tags/tag6.xml><?xml version="1.0" encoding="utf-8"?>
<p:tagLst xmlns:p="http://schemas.openxmlformats.org/presentationml/2006/main">
  <p:tag name="KSO_WM_TEMPLATE_CATEGORY" val="diagram"/>
  <p:tag name="KSO_WM_TEMPLATE_INDEX" val="550"/>
  <p:tag name="KSO_WM_UNIT_TYPE" val="r_v"/>
  <p:tag name="KSO_WM_UNIT_INDEX" val="1_1"/>
  <p:tag name="KSO_WM_UNIT_ID" val="301*r_v*1_1"/>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6"/>
  <p:tag name="KSO_WM_UNIT_TEXT_FILL_TYPE" val="1"/>
  <p:tag name="KSO_WM_UNIT_USESOURCEFORMAT_APPLY" val="1"/>
</p:tagLst>
</file>

<file path=ppt/tags/tag60.xml><?xml version="1.0" encoding="utf-8"?>
<p:tagLst xmlns:p="http://schemas.openxmlformats.org/presentationml/2006/main">
  <p:tag name="KSO_WM_TAG_VERSION" val="1.0"/>
  <p:tag name="KSO_WM_BEAUTIFY_FLAG" val="#wm#"/>
  <p:tag name="KSO_WM_TEMPLATE_CATEGORY" val="diagram"/>
  <p:tag name="KSO_WM_TEMPLATE_INDEX" val="178"/>
  <p:tag name="KSO_WM_UNIT_TYPE" val="m_i"/>
  <p:tag name="KSO_WM_UNIT_INDEX" val="1_1"/>
  <p:tag name="KSO_WM_UNIT_ID" val="diagram178_2*m_i*1_1"/>
  <p:tag name="KSO_WM_UNIT_CLEAR" val="1"/>
  <p:tag name="KSO_WM_UNIT_LAYERLEVEL" val="1_1"/>
  <p:tag name="KSO_WM_DIAGRAM_GROUP_CODE" val="m1-1"/>
  <p:tag name="KSO_WM_UNIT_TEXT_FILL_FORE_SCHEMECOLOR_INDEX" val="5"/>
  <p:tag name="KSO_WM_UNIT_TEXT_FILL_TYPE" val="1"/>
  <p:tag name="KSO_WM_UNIT_USESOURCEFORMAT_APPLY" val="1"/>
</p:tagLst>
</file>

<file path=ppt/tags/tag61.xml><?xml version="1.0" encoding="utf-8"?>
<p:tagLst xmlns:p="http://schemas.openxmlformats.org/presentationml/2006/main">
  <p:tag name="KSO_WM_TAG_VERSION" val="1.0"/>
  <p:tag name="KSO_WM_BEAUTIFY_FLAG" val="#wm#"/>
  <p:tag name="KSO_WM_TEMPLATE_CATEGORY" val="diagram"/>
  <p:tag name="KSO_WM_TEMPLATE_INDEX" val="178"/>
  <p:tag name="KSO_WM_UNIT_TYPE" val="m_h_f"/>
  <p:tag name="KSO_WM_UNIT_INDEX" val="1_2_1"/>
  <p:tag name="KSO_WM_UNIT_ID" val="diagram178_2*m_h_f*1_2_1"/>
  <p:tag name="KSO_WM_UNIT_CLEAR" val="1"/>
  <p:tag name="KSO_WM_UNIT_LAYERLEVEL" val="1_1_1"/>
  <p:tag name="KSO_WM_UNIT_VALUE" val="22"/>
  <p:tag name="KSO_WM_UNIT_HIGHLIGHT" val="0"/>
  <p:tag name="KSO_WM_UNIT_COMPATIBLE" val="0"/>
  <p:tag name="KSO_WM_UNIT_PRESET_TEXT_INDEX" val="4"/>
  <p:tag name="KSO_WM_UNIT_PRESET_TEXT_LEN" val="36"/>
  <p:tag name="KSO_WM_DIAGRAM_GROUP_CODE" val="m1-1"/>
  <p:tag name="KSO_WM_UNIT_TEXT_FILL_FORE_SCHEMECOLOR_INDEX" val="6"/>
  <p:tag name="KSO_WM_UNIT_TEXT_FILL_TYPE" val="1"/>
  <p:tag name="KSO_WM_UNIT_USESOURCEFORMAT_APPLY" val="1"/>
</p:tagLst>
</file>

<file path=ppt/tags/tag62.xml><?xml version="1.0" encoding="utf-8"?>
<p:tagLst xmlns:p="http://schemas.openxmlformats.org/presentationml/2006/main">
  <p:tag name="KSO_WM_TAG_VERSION" val="1.0"/>
  <p:tag name="KSO_WM_BEAUTIFY_FLAG" val="#wm#"/>
  <p:tag name="KSO_WM_TEMPLATE_CATEGORY" val="diagram"/>
  <p:tag name="KSO_WM_TEMPLATE_INDEX" val="178"/>
  <p:tag name="KSO_WM_UNIT_TYPE" val="m_i"/>
  <p:tag name="KSO_WM_UNIT_INDEX" val="1_2"/>
  <p:tag name="KSO_WM_UNIT_ID" val="diagram178_2*m_i*1_2"/>
  <p:tag name="KSO_WM_UNIT_CLEAR" val="1"/>
  <p:tag name="KSO_WM_UNIT_LAYERLEVEL" val="1_1"/>
  <p:tag name="KSO_WM_DIAGRAM_GROUP_CODE" val="m1-1"/>
  <p:tag name="KSO_WM_UNIT_TEXT_FILL_FORE_SCHEMECOLOR_INDEX" val="6"/>
  <p:tag name="KSO_WM_UNIT_TEXT_FILL_TYPE" val="1"/>
  <p:tag name="KSO_WM_UNIT_USESOURCEFORMAT_APPLY" val="1"/>
</p:tagLst>
</file>

<file path=ppt/tags/tag63.xml><?xml version="1.0" encoding="utf-8"?>
<p:tagLst xmlns:p="http://schemas.openxmlformats.org/presentationml/2006/main">
  <p:tag name="KSO_WM_TAG_VERSION" val="1.0"/>
  <p:tag name="KSO_WM_BEAUTIFY_FLAG" val="#wm#"/>
  <p:tag name="KSO_WM_UNIT_TYPE" val="i"/>
  <p:tag name="KSO_WM_UNIT_ID" val="diagram178_2*i*6"/>
  <p:tag name="KSO_WM_TEMPLATE_CATEGORY" val="diagram"/>
  <p:tag name="KSO_WM_TEMPLATE_INDEX" val="178"/>
  <p:tag name="KSO_WM_UNIT_INDEX" val="6"/>
</p:tagLst>
</file>

<file path=ppt/tags/tag64.xml><?xml version="1.0" encoding="utf-8"?>
<p:tagLst xmlns:p="http://schemas.openxmlformats.org/presentationml/2006/main">
  <p:tag name="KSO_WM_TAG_VERSION" val="1.0"/>
  <p:tag name="KSO_WM_BEAUTIFY_FLAG" val="#wm#"/>
  <p:tag name="KSO_WM_TEMPLATE_CATEGORY" val="diagram"/>
  <p:tag name="KSO_WM_TEMPLATE_INDEX" val="178"/>
  <p:tag name="KSO_WM_UNIT_TYPE" val="m_h_f"/>
  <p:tag name="KSO_WM_UNIT_INDEX" val="1_1_1"/>
  <p:tag name="KSO_WM_UNIT_ID" val="diagram178_2*m_h_f*1_1_1"/>
  <p:tag name="KSO_WM_UNIT_CLEAR" val="1"/>
  <p:tag name="KSO_WM_UNIT_LAYERLEVEL" val="1_1_1"/>
  <p:tag name="KSO_WM_UNIT_VALUE" val="22"/>
  <p:tag name="KSO_WM_UNIT_HIGHLIGHT" val="0"/>
  <p:tag name="KSO_WM_UNIT_COMPATIBLE" val="0"/>
  <p:tag name="KSO_WM_UNIT_PRESET_TEXT_INDEX" val="4"/>
  <p:tag name="KSO_WM_UNIT_PRESET_TEXT_LEN" val="36"/>
  <p:tag name="KSO_WM_DIAGRAM_GROUP_CODE" val="m1-1"/>
  <p:tag name="KSO_WM_UNIT_TEXT_FILL_FORE_SCHEMECOLOR_INDEX" val="5"/>
  <p:tag name="KSO_WM_UNIT_TEXT_FILL_TYPE" val="1"/>
  <p:tag name="KSO_WM_UNIT_USESOURCEFORMAT_APPLY" val="1"/>
</p:tagLst>
</file>

<file path=ppt/tags/tag65.xml><?xml version="1.0" encoding="utf-8"?>
<p:tagLst xmlns:p="http://schemas.openxmlformats.org/presentationml/2006/main">
  <p:tag name="KSO_WM_TAG_VERSION" val="1.0"/>
  <p:tag name="KSO_WM_BEAUTIFY_FLAG" val="#wm#"/>
  <p:tag name="KSO_WM_TEMPLATE_CATEGORY" val="diagram"/>
  <p:tag name="KSO_WM_TEMPLATE_INDEX" val="178"/>
  <p:tag name="KSO_WM_UNIT_TYPE" val="m_i"/>
  <p:tag name="KSO_WM_UNIT_INDEX" val="1_1"/>
  <p:tag name="KSO_WM_UNIT_ID" val="diagram178_2*m_i*1_1"/>
  <p:tag name="KSO_WM_UNIT_CLEAR" val="1"/>
  <p:tag name="KSO_WM_UNIT_LAYERLEVEL" val="1_1"/>
  <p:tag name="KSO_WM_DIAGRAM_GROUP_CODE" val="m1-1"/>
  <p:tag name="KSO_WM_UNIT_TEXT_FILL_FORE_SCHEMECOLOR_INDEX" val="5"/>
  <p:tag name="KSO_WM_UNIT_TEXT_FILL_TYPE" val="1"/>
  <p:tag name="KSO_WM_UNIT_USESOURCEFORMAT_APPLY" val="1"/>
</p:tagLst>
</file>

<file path=ppt/tags/tag66.xml><?xml version="1.0" encoding="utf-8"?>
<p:tagLst xmlns:p="http://schemas.openxmlformats.org/presentationml/2006/main">
  <p:tag name="KSO_WM_TAG_VERSION" val="1.0"/>
  <p:tag name="KSO_WM_BEAUTIFY_FLAG" val="#wm#"/>
  <p:tag name="KSO_WM_TEMPLATE_CATEGORY" val="diagram"/>
  <p:tag name="KSO_WM_TEMPLATE_INDEX" val="178"/>
  <p:tag name="KSO_WM_UNIT_TYPE" val="m_h_f"/>
  <p:tag name="KSO_WM_UNIT_INDEX" val="1_2_1"/>
  <p:tag name="KSO_WM_UNIT_ID" val="diagram178_2*m_h_f*1_2_1"/>
  <p:tag name="KSO_WM_UNIT_CLEAR" val="1"/>
  <p:tag name="KSO_WM_UNIT_LAYERLEVEL" val="1_1_1"/>
  <p:tag name="KSO_WM_UNIT_VALUE" val="22"/>
  <p:tag name="KSO_WM_UNIT_HIGHLIGHT" val="0"/>
  <p:tag name="KSO_WM_UNIT_COMPATIBLE" val="0"/>
  <p:tag name="KSO_WM_UNIT_PRESET_TEXT_INDEX" val="4"/>
  <p:tag name="KSO_WM_UNIT_PRESET_TEXT_LEN" val="36"/>
  <p:tag name="KSO_WM_DIAGRAM_GROUP_CODE" val="m1-1"/>
  <p:tag name="KSO_WM_UNIT_TEXT_FILL_FORE_SCHEMECOLOR_INDEX" val="6"/>
  <p:tag name="KSO_WM_UNIT_TEXT_FILL_TYPE" val="1"/>
  <p:tag name="KSO_WM_UNIT_USESOURCEFORMAT_APPLY" val="1"/>
</p:tagLst>
</file>

<file path=ppt/tags/tag67.xml><?xml version="1.0" encoding="utf-8"?>
<p:tagLst xmlns:p="http://schemas.openxmlformats.org/presentationml/2006/main">
  <p:tag name="KSO_WM_TAG_VERSION" val="1.0"/>
  <p:tag name="KSO_WM_BEAUTIFY_FLAG" val="#wm#"/>
  <p:tag name="KSO_WM_TEMPLATE_CATEGORY" val="diagram"/>
  <p:tag name="KSO_WM_TEMPLATE_INDEX" val="178"/>
  <p:tag name="KSO_WM_UNIT_TYPE" val="m_i"/>
  <p:tag name="KSO_WM_UNIT_INDEX" val="1_2"/>
  <p:tag name="KSO_WM_UNIT_ID" val="diagram178_2*m_i*1_2"/>
  <p:tag name="KSO_WM_UNIT_CLEAR" val="1"/>
  <p:tag name="KSO_WM_UNIT_LAYERLEVEL" val="1_1"/>
  <p:tag name="KSO_WM_DIAGRAM_GROUP_CODE" val="m1-1"/>
  <p:tag name="KSO_WM_UNIT_TEXT_FILL_FORE_SCHEMECOLOR_INDEX" val="6"/>
  <p:tag name="KSO_WM_UNIT_TEXT_FILL_TYPE" val="1"/>
  <p:tag name="KSO_WM_UNIT_USESOURCEFORMAT_APPLY" val="1"/>
</p:tagLst>
</file>

<file path=ppt/tags/tag68.xml><?xml version="1.0" encoding="utf-8"?>
<p:tagLst xmlns:p="http://schemas.openxmlformats.org/presentationml/2006/main">
  <p:tag name="KSO_WM_TAG_VERSION" val="1.0"/>
  <p:tag name="KSO_WM_BEAUTIFY_FLAG" val="#wm#"/>
  <p:tag name="KSO_WM_UNIT_TYPE" val="i"/>
  <p:tag name="KSO_WM_UNIT_ID" val="diagram118_2*i*0"/>
  <p:tag name="KSO_WM_TEMPLATE_CATEGORY" val="diagram"/>
  <p:tag name="KSO_WM_TEMPLATE_INDEX" val="118"/>
  <p:tag name="KSO_WM_UNIT_INDEX" val="0"/>
</p:tagLst>
</file>

<file path=ppt/tags/tag69.xml><?xml version="1.0" encoding="utf-8"?>
<p:tagLst xmlns:p="http://schemas.openxmlformats.org/presentationml/2006/main">
  <p:tag name="KSO_WM_TAG_VERSION" val="1.0"/>
  <p:tag name="KSO_WM_BEAUTIFY_FLAG" val="#wm#"/>
  <p:tag name="KSO_WM_TEMPLATE_CATEGORY" val="diagram"/>
  <p:tag name="KSO_WM_TEMPLATE_INDEX" val="118"/>
  <p:tag name="KSO_WM_UNIT_TYPE" val="m_h_f"/>
  <p:tag name="KSO_WM_UNIT_INDEX" val="1_1_1"/>
  <p:tag name="KSO_WM_UNIT_ID" val="diagram118_2*m_h_f*1_1_1"/>
  <p:tag name="KSO_WM_UNIT_CLEAR" val="1"/>
  <p:tag name="KSO_WM_UNIT_LAYERLEVEL" val="1_1_1"/>
  <p:tag name="KSO_WM_UNIT_VALUE" val="32"/>
  <p:tag name="KSO_WM_UNIT_HIGHLIGHT" val="0"/>
  <p:tag name="KSO_WM_UNIT_COMPATIBLE" val="0"/>
  <p:tag name="KSO_WM_UNIT_PRESET_TEXT_INDEX" val="4"/>
  <p:tag name="KSO_WM_UNIT_PRESET_TEXT_LEN" val="37"/>
  <p:tag name="KSO_WM_DIAGRAM_GROUP_CODE" val="m1-1"/>
  <p:tag name="KSO_WM_UNIT_TEXT_FILL_FORE_SCHEMECOLOR_INDEX" val="13"/>
  <p:tag name="KSO_WM_UNIT_TEXT_FILL_TYPE" val="1"/>
  <p:tag name="KSO_WM_UNIT_USESOURCEFORMAT_APPLY" val="1"/>
</p:tagLst>
</file>

<file path=ppt/tags/tag7.xml><?xml version="1.0" encoding="utf-8"?>
<p:tagLst xmlns:p="http://schemas.openxmlformats.org/presentationml/2006/main">
  <p:tag name="KSO_WM_TEMPLATE_CATEGORY" val="diagram"/>
  <p:tag name="KSO_WM_TEMPLATE_INDEX" val="550"/>
  <p:tag name="KSO_WM_UNIT_TYPE" val="r_i"/>
  <p:tag name="KSO_WM_UNIT_INDEX" val="1_4"/>
  <p:tag name="KSO_WM_UNIT_ID" val="301*r_i*1_4"/>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FILL_FORE_SCHEMECOLOR_INDEX" val="6"/>
  <p:tag name="KSO_WM_UNIT_FILL_TYPE" val="1"/>
  <p:tag name="KSO_WM_UNIT_TEXT_FILL_FORE_SCHEMECOLOR_INDEX" val="14"/>
  <p:tag name="KSO_WM_UNIT_TEXT_FILL_TYPE" val="1"/>
  <p:tag name="KSO_WM_UNIT_USESOURCEFORMAT_APPLY" val="1"/>
</p:tagLst>
</file>

<file path=ppt/tags/tag70.xml><?xml version="1.0" encoding="utf-8"?>
<p:tagLst xmlns:p="http://schemas.openxmlformats.org/presentationml/2006/main">
  <p:tag name="KSO_WM_TAG_VERSION" val="1.0"/>
  <p:tag name="KSO_WM_BEAUTIFY_FLAG" val="#wm#"/>
  <p:tag name="KSO_WM_TEMPLATE_CATEGORY" val="diagram"/>
  <p:tag name="KSO_WM_TEMPLATE_INDEX" val="118"/>
  <p:tag name="KSO_WM_UNIT_TYPE" val="m_h_a"/>
  <p:tag name="KSO_WM_UNIT_INDEX" val="1_1_1"/>
  <p:tag name="KSO_WM_UNIT_ID" val="diagram118_2*m_h_a*1_1_1"/>
  <p:tag name="KSO_WM_UNIT_CLEAR" val="1"/>
  <p:tag name="KSO_WM_UNIT_LAYERLEVEL" val="1_1_1"/>
  <p:tag name="KSO_WM_UNIT_VALUE" val="2"/>
  <p:tag name="KSO_WM_UNIT_HIGHLIGHT" val="0"/>
  <p:tag name="KSO_WM_UNIT_COMPATIBLE" val="0"/>
  <p:tag name="KSO_WM_DIAGRAM_GROUP_CODE" val="m1-1"/>
  <p:tag name="KSO_WM_UNIT_PRESET_TEXT" val="01"/>
  <p:tag name="KSO_WM_UNIT_FILL_FORE_SCHEMECOLOR_INDEX" val="5"/>
  <p:tag name="KSO_WM_UNIT_FILL_TYPE" val="1"/>
  <p:tag name="KSO_WM_UNIT_TEXT_FILL_FORE_SCHEMECOLOR_INDEX" val="14"/>
  <p:tag name="KSO_WM_UNIT_TEXT_FILL_TYPE" val="1"/>
  <p:tag name="KSO_WM_UNIT_USESOURCEFORMAT_APPLY" val="1"/>
</p:tagLst>
</file>

<file path=ppt/tags/tag71.xml><?xml version="1.0" encoding="utf-8"?>
<p:tagLst xmlns:p="http://schemas.openxmlformats.org/presentationml/2006/main">
  <p:tag name="KSO_WM_TAG_VERSION" val="1.0"/>
  <p:tag name="KSO_WM_BEAUTIFY_FLAG" val="#wm#"/>
  <p:tag name="KSO_WM_TEMPLATE_CATEGORY" val="diagram"/>
  <p:tag name="KSO_WM_TEMPLATE_INDEX" val="118"/>
  <p:tag name="KSO_WM_UNIT_TYPE" val="m_i"/>
  <p:tag name="KSO_WM_UNIT_INDEX" val="1_1"/>
  <p:tag name="KSO_WM_UNIT_ID" val="diagram118_2*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72.xml><?xml version="1.0" encoding="utf-8"?>
<p:tagLst xmlns:p="http://schemas.openxmlformats.org/presentationml/2006/main">
  <p:tag name="KSO_WM_TAG_VERSION" val="1.0"/>
  <p:tag name="KSO_WM_BEAUTIFY_FLAG" val="#wm#"/>
  <p:tag name="KSO_WM_UNIT_TYPE" val="i"/>
  <p:tag name="KSO_WM_UNIT_ID" val="diagram118_2*i*13"/>
  <p:tag name="KSO_WM_TEMPLATE_CATEGORY" val="diagram"/>
  <p:tag name="KSO_WM_TEMPLATE_INDEX" val="118"/>
  <p:tag name="KSO_WM_UNIT_INDEX" val="13"/>
</p:tagLst>
</file>

<file path=ppt/tags/tag73.xml><?xml version="1.0" encoding="utf-8"?>
<p:tagLst xmlns:p="http://schemas.openxmlformats.org/presentationml/2006/main">
  <p:tag name="KSO_WM_TAG_VERSION" val="1.0"/>
  <p:tag name="KSO_WM_BEAUTIFY_FLAG" val="#wm#"/>
  <p:tag name="KSO_WM_TEMPLATE_CATEGORY" val="diagram"/>
  <p:tag name="KSO_WM_TEMPLATE_INDEX" val="118"/>
  <p:tag name="KSO_WM_UNIT_TYPE" val="m_h_f"/>
  <p:tag name="KSO_WM_UNIT_INDEX" val="1_2_1"/>
  <p:tag name="KSO_WM_UNIT_ID" val="diagram118_2*m_h_f*1_2_1"/>
  <p:tag name="KSO_WM_UNIT_CLEAR" val="1"/>
  <p:tag name="KSO_WM_UNIT_LAYERLEVEL" val="1_1_1"/>
  <p:tag name="KSO_WM_UNIT_VALUE" val="32"/>
  <p:tag name="KSO_WM_UNIT_HIGHLIGHT" val="0"/>
  <p:tag name="KSO_WM_UNIT_COMPATIBLE" val="0"/>
  <p:tag name="KSO_WM_DIAGRAM_GROUP_CODE" val="m1-1"/>
  <p:tag name="KSO_WM_UNIT_PRESET_TEXT" val="Lorem ipsum dolor sit amet, consectet"/>
  <p:tag name="KSO_WM_UNIT_TEXT_FILL_FORE_SCHEMECOLOR_INDEX" val="13"/>
  <p:tag name="KSO_WM_UNIT_TEXT_FILL_TYPE" val="1"/>
  <p:tag name="KSO_WM_UNIT_USESOURCEFORMAT_APPLY" val="1"/>
</p:tagLst>
</file>

<file path=ppt/tags/tag74.xml><?xml version="1.0" encoding="utf-8"?>
<p:tagLst xmlns:p="http://schemas.openxmlformats.org/presentationml/2006/main">
  <p:tag name="KSO_WM_TAG_VERSION" val="1.0"/>
  <p:tag name="KSO_WM_BEAUTIFY_FLAG" val="#wm#"/>
  <p:tag name="KSO_WM_TEMPLATE_CATEGORY" val="diagram"/>
  <p:tag name="KSO_WM_TEMPLATE_INDEX" val="118"/>
  <p:tag name="KSO_WM_UNIT_TYPE" val="m_h_a"/>
  <p:tag name="KSO_WM_UNIT_INDEX" val="1_2_1"/>
  <p:tag name="KSO_WM_UNIT_ID" val="diagram118_2*m_h_a*1_2_1"/>
  <p:tag name="KSO_WM_UNIT_CLEAR" val="1"/>
  <p:tag name="KSO_WM_UNIT_LAYERLEVEL" val="1_1_1"/>
  <p:tag name="KSO_WM_UNIT_VALUE" val="2"/>
  <p:tag name="KSO_WM_UNIT_HIGHLIGHT" val="0"/>
  <p:tag name="KSO_WM_UNIT_COMPATIBLE" val="0"/>
  <p:tag name="KSO_WM_DIAGRAM_GROUP_CODE" val="m1-1"/>
  <p:tag name="KSO_WM_UNIT_PRESET_TEXT" val="02"/>
  <p:tag name="KSO_WM_UNIT_FILL_FORE_SCHEMECOLOR_INDEX" val="6"/>
  <p:tag name="KSO_WM_UNIT_FILL_TYPE" val="1"/>
  <p:tag name="KSO_WM_UNIT_TEXT_FILL_FORE_SCHEMECOLOR_INDEX" val="14"/>
  <p:tag name="KSO_WM_UNIT_TEXT_FILL_TYPE" val="1"/>
  <p:tag name="KSO_WM_UNIT_USESOURCEFORMAT_APPLY" val="1"/>
</p:tagLst>
</file>

<file path=ppt/tags/tag75.xml><?xml version="1.0" encoding="utf-8"?>
<p:tagLst xmlns:p="http://schemas.openxmlformats.org/presentationml/2006/main">
  <p:tag name="KSO_WM_TAG_VERSION" val="1.0"/>
  <p:tag name="KSO_WM_BEAUTIFY_FLAG" val="#wm#"/>
  <p:tag name="KSO_WM_TEMPLATE_CATEGORY" val="diagram"/>
  <p:tag name="KSO_WM_TEMPLATE_INDEX" val="118"/>
  <p:tag name="KSO_WM_UNIT_TYPE" val="m_i"/>
  <p:tag name="KSO_WM_UNIT_INDEX" val="1_2"/>
  <p:tag name="KSO_WM_UNIT_ID" val="diagram118_2*m_i*1_2"/>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 name="KSO_WM_UNIT_USESOURCEFORMAT_APPLY" val="1"/>
</p:tagLst>
</file>

<file path=ppt/tags/tag76.xml><?xml version="1.0" encoding="utf-8"?>
<p:tagLst xmlns:p="http://schemas.openxmlformats.org/presentationml/2006/main">
  <p:tag name="KSO_WM_TAG_VERSION" val="1.0"/>
  <p:tag name="KSO_WM_BEAUTIFY_FLAG" val="#wm#"/>
  <p:tag name="KSO_WM_UNIT_TYPE" val="i"/>
  <p:tag name="KSO_WM_UNIT_ID" val="diagram198_1*i*3"/>
  <p:tag name="KSO_WM_TEMPLATE_CATEGORY" val="diagram"/>
  <p:tag name="KSO_WM_TEMPLATE_INDEX" val="198"/>
  <p:tag name="KSO_WM_UNIT_INDEX" val="3"/>
</p:tagLst>
</file>

<file path=ppt/tags/tag77.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
  <p:tag name="KSO_WM_UNIT_ID" val="diagram198_1*m_i*1_1"/>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1_1"/>
  <p:tag name="KSO_WM_UNIT_ID" val="diagram198_1*m_h_f*1_1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79.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2"/>
  <p:tag name="KSO_WM_UNIT_ID" val="diagram198_1*m_i*1_2"/>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8.xml><?xml version="1.0" encoding="utf-8"?>
<p:tagLst xmlns:p="http://schemas.openxmlformats.org/presentationml/2006/main">
  <p:tag name="KSO_WM_TEMPLATE_CATEGORY" val="diagram"/>
  <p:tag name="KSO_WM_TEMPLATE_INDEX" val="550"/>
  <p:tag name="KSO_WM_UNIT_TYPE" val="r_v"/>
  <p:tag name="KSO_WM_UNIT_INDEX" val="1_3"/>
  <p:tag name="KSO_WM_UNIT_ID" val="301*r_v*1_3"/>
  <p:tag name="KSO_WM_UNIT_CLEAR" val="1"/>
  <p:tag name="KSO_WM_UNIT_LAYERLEVEL" val="1_1"/>
  <p:tag name="KSO_WM_UNIT_DIAGRAM_CONTRAST_TITLE_CNT" val="2"/>
  <p:tag name="KSO_WM_UNIT_DIAGRAM_DIMENSION_TITLE_CNT" val="2"/>
  <p:tag name="KSO_WM_UNIT_VALUE" val="16"/>
  <p:tag name="KSO_WM_UNIT_HIGHLIGHT" val="0"/>
  <p:tag name="KSO_WM_UNIT_COMPATIBLE" val="0"/>
  <p:tag name="KSO_WM_BEAUTIFY_FLAG" val="#wm#"/>
  <p:tag name="KSO_WM_UNIT_PRESET_TEXT_INDEX" val="4"/>
  <p:tag name="KSO_WM_UNIT_PRESET_TEXT_LEN" val="5"/>
  <p:tag name="KSO_WM_TAG_VERSION" val="1.0"/>
  <p:tag name="KSO_WM_DIAGRAM_GROUP_CODE" val="r1-1"/>
  <p:tag name="KSO_WM_UNIT_TEXT_FILL_FORE_SCHEMECOLOR_INDEX" val="6"/>
  <p:tag name="KSO_WM_UNIT_TEXT_FILL_TYPE" val="1"/>
  <p:tag name="KSO_WM_UNIT_USESOURCEFORMAT_APPLY" val="1"/>
</p:tagLst>
</file>

<file path=ppt/tags/tag80.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3"/>
  <p:tag name="KSO_WM_UNIT_ID" val="diagram198_1*m_i*1_3"/>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81.xml><?xml version="1.0" encoding="utf-8"?>
<p:tagLst xmlns:p="http://schemas.openxmlformats.org/presentationml/2006/main">
  <p:tag name="KSO_WM_TAG_VERSION" val="1.0"/>
  <p:tag name="KSO_WM_BEAUTIFY_FLAG" val="#wm#"/>
  <p:tag name="KSO_WM_UNIT_TYPE" val="i"/>
  <p:tag name="KSO_WM_UNIT_ID" val="diagram198_1*i*12"/>
  <p:tag name="KSO_WM_TEMPLATE_CATEGORY" val="diagram"/>
  <p:tag name="KSO_WM_TEMPLATE_INDEX" val="198"/>
  <p:tag name="KSO_WM_UNIT_INDEX" val="12"/>
</p:tagLst>
</file>

<file path=ppt/tags/tag82.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4"/>
  <p:tag name="KSO_WM_UNIT_ID" val="diagram198_1*m_i*1_4"/>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83.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2_1"/>
  <p:tag name="KSO_WM_UNIT_ID" val="diagram198_1*m_h_f*1_2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84.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5"/>
  <p:tag name="KSO_WM_UNIT_ID" val="diagram198_1*m_i*1_5"/>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85.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6"/>
  <p:tag name="KSO_WM_UNIT_ID" val="diagram198_1*m_i*1_6"/>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86.xml><?xml version="1.0" encoding="utf-8"?>
<p:tagLst xmlns:p="http://schemas.openxmlformats.org/presentationml/2006/main">
  <p:tag name="KSO_WM_TAG_VERSION" val="1.0"/>
  <p:tag name="KSO_WM_BEAUTIFY_FLAG" val="#wm#"/>
  <p:tag name="KSO_WM_UNIT_TYPE" val="i"/>
  <p:tag name="KSO_WM_UNIT_ID" val="diagram198_1*i*21"/>
  <p:tag name="KSO_WM_TEMPLATE_CATEGORY" val="diagram"/>
  <p:tag name="KSO_WM_TEMPLATE_INDEX" val="198"/>
  <p:tag name="KSO_WM_UNIT_INDEX" val="21"/>
</p:tagLst>
</file>

<file path=ppt/tags/tag87.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7"/>
  <p:tag name="KSO_WM_UNIT_ID" val="diagram198_1*m_i*1_7"/>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88.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3_1"/>
  <p:tag name="KSO_WM_UNIT_ID" val="diagram198_1*m_h_f*1_3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89.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8"/>
  <p:tag name="KSO_WM_UNIT_ID" val="diagram198_1*m_i*1_8"/>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9.xml><?xml version="1.0" encoding="utf-8"?>
<p:tagLst xmlns:p="http://schemas.openxmlformats.org/presentationml/2006/main">
  <p:tag name="KSO_WM_TEMPLATE_CATEGORY" val="diagram"/>
  <p:tag name="KSO_WM_TEMPLATE_INDEX" val="550"/>
  <p:tag name="KSO_WM_UNIT_TYPE" val="r_i"/>
  <p:tag name="KSO_WM_UNIT_INDEX" val="1_13"/>
  <p:tag name="KSO_WM_UNIT_ID" val="301*r_i*1_13"/>
  <p:tag name="KSO_WM_UNIT_CLEAR" val="1"/>
  <p:tag name="KSO_WM_UNIT_LAYERLEVEL" val="1_1"/>
  <p:tag name="KSO_WM_BEAUTIFY_FLAG" val="#wm#"/>
  <p:tag name="KSO_WM_UNIT_DIAGRAM_CONTRAST_TITLE_CNT" val="2"/>
  <p:tag name="KSO_WM_UNIT_DIAGRAM_DIMENSION_TITLE_CNT" val="2"/>
  <p:tag name="KSO_WM_TAG_VERSION" val="1.0"/>
  <p:tag name="KSO_WM_DIAGRAM_GROUP_CODE" val="r1-1"/>
  <p:tag name="KSO_WM_UNIT_TEXT_FILL_FORE_SCHEMECOLOR_INDEX" val="14"/>
  <p:tag name="KSO_WM_UNIT_TEXT_FILL_TYPE" val="1"/>
  <p:tag name="KSO_WM_UNIT_USESOURCEFORMAT_APPLY" val="1"/>
</p:tagLst>
</file>

<file path=ppt/tags/tag90.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9"/>
  <p:tag name="KSO_WM_UNIT_ID" val="diagram198_1*m_i*1_9"/>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91.xml><?xml version="1.0" encoding="utf-8"?>
<p:tagLst xmlns:p="http://schemas.openxmlformats.org/presentationml/2006/main">
  <p:tag name="KSO_WM_TAG_VERSION" val="1.0"/>
  <p:tag name="KSO_WM_BEAUTIFY_FLAG" val="#wm#"/>
  <p:tag name="KSO_WM_UNIT_TYPE" val="i"/>
  <p:tag name="KSO_WM_UNIT_ID" val="diagram198_1*i*30"/>
  <p:tag name="KSO_WM_TEMPLATE_CATEGORY" val="diagram"/>
  <p:tag name="KSO_WM_TEMPLATE_INDEX" val="198"/>
  <p:tag name="KSO_WM_UNIT_INDEX" val="30"/>
</p:tagLst>
</file>

<file path=ppt/tags/tag92.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0"/>
  <p:tag name="KSO_WM_UNIT_ID" val="diagram198_1*m_i*1_10"/>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93.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4_1"/>
  <p:tag name="KSO_WM_UNIT_ID" val="diagram198_1*m_h_f*1_4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94.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1"/>
  <p:tag name="KSO_WM_UNIT_ID" val="diagram198_1*m_i*1_11"/>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2"/>
  <p:tag name="KSO_WM_UNIT_ID" val="diagram198_1*m_i*1_12"/>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 name="KSO_WM_UNIT_USESOURCEFORMAT_APPLY" val="1"/>
</p:tagLst>
</file>

<file path=ppt/tags/tag96.xml><?xml version="1.0" encoding="utf-8"?>
<p:tagLst xmlns:p="http://schemas.openxmlformats.org/presentationml/2006/main">
  <p:tag name="KSO_WM_TAG_VERSION" val="1.0"/>
  <p:tag name="KSO_WM_BEAUTIFY_FLAG" val="#wm#"/>
  <p:tag name="KSO_WM_UNIT_TYPE" val="i"/>
  <p:tag name="KSO_WM_UNIT_ID" val="diagram198_1*i*39"/>
  <p:tag name="KSO_WM_TEMPLATE_CATEGORY" val="diagram"/>
  <p:tag name="KSO_WM_TEMPLATE_INDEX" val="198"/>
  <p:tag name="KSO_WM_UNIT_INDEX" val="39"/>
</p:tagLst>
</file>

<file path=ppt/tags/tag97.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3"/>
  <p:tag name="KSO_WM_UNIT_ID" val="diagram198_1*m_i*1_13"/>
  <p:tag name="KSO_WM_UNIT_CLEAR" val="1"/>
  <p:tag name="KSO_WM_UNIT_LAYERLEVEL" val="1_1"/>
  <p:tag name="KSO_WM_DIAGRAM_GROUP_CODE" val="m1-1"/>
  <p:tag name="KSO_WM_UNIT_FILL_FORE_SCHEMECOLOR_INDEX" val="14"/>
  <p:tag name="KSO_WM_UNIT_FILL_TYPE" val="1"/>
  <p:tag name="KSO_WM_UNIT_TEXT_FILL_FORE_SCHEMECOLOR_INDEX" val="2"/>
  <p:tag name="KSO_WM_UNIT_TEXT_FILL_TYPE" val="1"/>
  <p:tag name="KSO_WM_UNIT_USESOURCEFORMAT_APPLY" val="1"/>
</p:tagLst>
</file>

<file path=ppt/tags/tag98.xml><?xml version="1.0" encoding="utf-8"?>
<p:tagLst xmlns:p="http://schemas.openxmlformats.org/presentationml/2006/main">
  <p:tag name="KSO_WM_TAG_VERSION" val="1.0"/>
  <p:tag name="KSO_WM_BEAUTIFY_FLAG" val="#wm#"/>
  <p:tag name="KSO_WM_TEMPLATE_CATEGORY" val="diagram"/>
  <p:tag name="KSO_WM_TEMPLATE_INDEX" val="198"/>
  <p:tag name="KSO_WM_UNIT_PRESET_TEXT_LEN" val="32"/>
  <p:tag name="KSO_WM_DIAGRAM_GROUP_CODE" val="m1-1"/>
  <p:tag name="KSO_WM_UNIT_TYPE" val="m_h_f"/>
  <p:tag name="KSO_WM_UNIT_INDEX" val="1_5_1"/>
  <p:tag name="KSO_WM_UNIT_ID" val="diagram198_1*m_h_f*1_5_1"/>
  <p:tag name="KSO_WM_UNIT_CLEAR" val="1"/>
  <p:tag name="KSO_WM_UNIT_LAYERLEVEL" val="1_1_1"/>
  <p:tag name="KSO_WM_UNIT_VALUE" val="15"/>
  <p:tag name="KSO_WM_UNIT_HIGHLIGHT" val="0"/>
  <p:tag name="KSO_WM_UNIT_COMPATIBLE" val="0"/>
  <p:tag name="KSO_WM_UNIT_PRESET_TEXT_INDEX" val="4"/>
  <p:tag name="KSO_WM_UNIT_TEXT_FILL_FORE_SCHEMECOLOR_INDEX" val="13"/>
  <p:tag name="KSO_WM_UNIT_TEXT_FILL_TYPE" val="1"/>
  <p:tag name="KSO_WM_UNIT_USESOURCEFORMAT_APPLY"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198"/>
  <p:tag name="KSO_WM_UNIT_TYPE" val="m_i"/>
  <p:tag name="KSO_WM_UNIT_INDEX" val="1_14"/>
  <p:tag name="KSO_WM_UNIT_ID" val="diagram198_1*m_i*1_14"/>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heme/theme1.xml><?xml version="1.0" encoding="utf-8"?>
<a:theme xmlns:a="http://schemas.openxmlformats.org/drawingml/2006/main" name="qlsh">
  <a:themeElements>
    <a:clrScheme name="演示文稿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演示文稿2">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演示文稿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演示文稿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演示文稿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演示文稿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演示文稿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演示文稿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演示文稿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演示文稿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演示文稿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演示文稿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演示文稿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演示文稿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6700</Words>
  <Application>WPS 演示</Application>
  <PresentationFormat>宽屏</PresentationFormat>
  <Paragraphs>408</Paragraphs>
  <Slides>34</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34</vt:i4>
      </vt:variant>
    </vt:vector>
  </HeadingPairs>
  <TitlesOfParts>
    <vt:vector size="48" baseType="lpstr">
      <vt:lpstr>Arial</vt:lpstr>
      <vt:lpstr>宋体</vt:lpstr>
      <vt:lpstr>Wingdings</vt:lpstr>
      <vt:lpstr>黑体</vt:lpstr>
      <vt:lpstr>楷体</vt:lpstr>
      <vt:lpstr>Gulim</vt:lpstr>
      <vt:lpstr>Calibri</vt:lpstr>
      <vt:lpstr>Malgun Gothic</vt:lpstr>
      <vt:lpstr>微软雅黑</vt:lpstr>
      <vt:lpstr>Calibri Light</vt:lpstr>
      <vt:lpstr>楷体_GB2312</vt:lpstr>
      <vt:lpstr>仿宋_GB2312</vt:lpstr>
      <vt:lpstr>qlsh</vt:lpstr>
      <vt:lpstr>1_自定义设计方案</vt:lpstr>
      <vt:lpstr>如何做校本小课题</vt:lpstr>
      <vt:lpstr> 一、什么是课题</vt:lpstr>
      <vt:lpstr>一、什么是课题</vt:lpstr>
      <vt:lpstr>一、什么是课题</vt:lpstr>
      <vt:lpstr>一、什么是课题</vt:lpstr>
      <vt:lpstr>二、如何提出课题</vt:lpstr>
      <vt:lpstr>二、如何提出课题</vt:lpstr>
      <vt:lpstr>二、如何提出课题</vt:lpstr>
      <vt:lpstr>二、如何提出课题</vt:lpstr>
      <vt:lpstr>二、如何提出课题</vt:lpstr>
      <vt:lpstr>PowerPoint 演示文稿</vt:lpstr>
      <vt:lpstr>三、如何开展课题研究</vt:lpstr>
      <vt:lpstr>三、如何开展课题研究</vt:lpstr>
      <vt:lpstr>三、如何开展课题研究</vt:lpstr>
      <vt:lpstr>三、如何开展课题研究</vt:lpstr>
      <vt:lpstr>三、如何开展课题研究</vt:lpstr>
      <vt:lpstr>三、如何开展课题研究</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四、如何撰写结题报告</vt:lpstr>
      <vt:lpstr>感谢倾听！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qlsh001</dc:creator>
  <cp:lastModifiedBy>qlsh001</cp:lastModifiedBy>
  <cp:revision>16</cp:revision>
  <dcterms:created xsi:type="dcterms:W3CDTF">2017-02-15T07:23:00Z</dcterms:created>
  <dcterms:modified xsi:type="dcterms:W3CDTF">2017-03-01T07:09:54Z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2052-10.1.0.6206</vt:lpwstr>
  </property>
</Properties>
</file>